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78" r:id="rId14"/>
    <p:sldId id="279" r:id="rId15"/>
    <p:sldId id="265" r:id="rId16"/>
    <p:sldId id="267" r:id="rId17"/>
    <p:sldId id="266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7" r:id="rId27"/>
    <p:sldId id="280" r:id="rId28"/>
  </p:sldIdLst>
  <p:sldSz cx="18288000" cy="10287000"/>
  <p:notesSz cx="6858000" cy="9144000"/>
  <p:embeddedFontLst>
    <p:embeddedFont>
      <p:font typeface="Bobby Jones Soft" panose="020B0604020202020204" charset="0"/>
      <p:regular r:id="rId30"/>
    </p:embeddedFont>
    <p:embeddedFont>
      <p:font typeface="More Sugar" panose="020B0604020202020204" charset="0"/>
      <p:regular r:id="rId31"/>
    </p:embeddedFont>
    <p:embeddedFont>
      <p:font typeface="Nunito" pitchFamily="2" charset="0"/>
      <p:regular r:id="rId32"/>
      <p:bold r:id="rId33"/>
      <p:italic r:id="rId34"/>
      <p:boldItalic r:id="rId35"/>
    </p:embeddedFont>
    <p:embeddedFont>
      <p:font typeface="Schoolbell" panose="020B0604020202020204" charset="0"/>
      <p:regular r:id="rId36"/>
    </p:embeddedFont>
    <p:embeddedFont>
      <p:font typeface="TT Rounds Condensed" panose="020B0604020202020204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70819" autoAdjust="0"/>
  </p:normalViewPr>
  <p:slideViewPr>
    <p:cSldViewPr>
      <p:cViewPr varScale="1">
        <p:scale>
          <a:sx n="52" d="100"/>
          <a:sy n="52" d="100"/>
        </p:scale>
        <p:origin x="1854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inta Sillince" userId="dce65f0e-a66c-46c6-94da-23ba09282ee8" providerId="ADAL" clId="{F4423ED2-7E16-4E3B-86C1-7C9CEDB52799}"/>
    <pc:docChg chg="modSld">
      <pc:chgData name="Jacinta Sillince" userId="dce65f0e-a66c-46c6-94da-23ba09282ee8" providerId="ADAL" clId="{F4423ED2-7E16-4E3B-86C1-7C9CEDB52799}" dt="2025-02-13T00:20:19.992" v="24" actId="20577"/>
      <pc:docMkLst>
        <pc:docMk/>
      </pc:docMkLst>
      <pc:sldChg chg="modSp mod">
        <pc:chgData name="Jacinta Sillince" userId="dce65f0e-a66c-46c6-94da-23ba09282ee8" providerId="ADAL" clId="{F4423ED2-7E16-4E3B-86C1-7C9CEDB52799}" dt="2025-02-13T00:20:19.992" v="24" actId="20577"/>
        <pc:sldMkLst>
          <pc:docMk/>
          <pc:sldMk cId="0" sldId="257"/>
        </pc:sldMkLst>
      </pc:sldChg>
    </pc:docChg>
  </pc:docChgLst>
  <pc:docChgLst>
    <pc:chgData name="Jacinta Sillince" userId="dce65f0e-a66c-46c6-94da-23ba09282ee8" providerId="ADAL" clId="{68BE6D65-987A-408D-94DA-E852A4D6626D}"/>
    <pc:docChg chg="custSel addSld modSld sldOrd">
      <pc:chgData name="Jacinta Sillince" userId="dce65f0e-a66c-46c6-94da-23ba09282ee8" providerId="ADAL" clId="{68BE6D65-987A-408D-94DA-E852A4D6626D}" dt="2025-01-09T00:17:41.299" v="1088"/>
      <pc:docMkLst>
        <pc:docMk/>
      </pc:docMkLst>
      <pc:sldChg chg="modSp mod">
        <pc:chgData name="Jacinta Sillince" userId="dce65f0e-a66c-46c6-94da-23ba09282ee8" providerId="ADAL" clId="{68BE6D65-987A-408D-94DA-E852A4D6626D}" dt="2024-12-31T03:16:49.573" v="0" actId="2711"/>
        <pc:sldMkLst>
          <pc:docMk/>
          <pc:sldMk cId="0" sldId="256"/>
        </pc:sldMkLst>
      </pc:sldChg>
      <pc:sldChg chg="modSp mod">
        <pc:chgData name="Jacinta Sillince" userId="dce65f0e-a66c-46c6-94da-23ba09282ee8" providerId="ADAL" clId="{68BE6D65-987A-408D-94DA-E852A4D6626D}" dt="2024-12-31T03:17:01.530" v="1" actId="2711"/>
        <pc:sldMkLst>
          <pc:docMk/>
          <pc:sldMk cId="0" sldId="257"/>
        </pc:sldMkLst>
      </pc:sldChg>
      <pc:sldChg chg="modSp mod">
        <pc:chgData name="Jacinta Sillince" userId="dce65f0e-a66c-46c6-94da-23ba09282ee8" providerId="ADAL" clId="{68BE6D65-987A-408D-94DA-E852A4D6626D}" dt="2024-12-31T03:17:32.215" v="4" actId="1076"/>
        <pc:sldMkLst>
          <pc:docMk/>
          <pc:sldMk cId="0" sldId="258"/>
        </pc:sldMkLst>
      </pc:sldChg>
      <pc:sldChg chg="modSp mod">
        <pc:chgData name="Jacinta Sillince" userId="dce65f0e-a66c-46c6-94da-23ba09282ee8" providerId="ADAL" clId="{68BE6D65-987A-408D-94DA-E852A4D6626D}" dt="2024-12-31T03:19:50.370" v="78" actId="1076"/>
        <pc:sldMkLst>
          <pc:docMk/>
          <pc:sldMk cId="0" sldId="259"/>
        </pc:sldMkLst>
      </pc:sldChg>
      <pc:sldChg chg="modSp mod ord">
        <pc:chgData name="Jacinta Sillince" userId="dce65f0e-a66c-46c6-94da-23ba09282ee8" providerId="ADAL" clId="{68BE6D65-987A-408D-94DA-E852A4D6626D}" dt="2025-01-09T00:16:54.431" v="1081" actId="1035"/>
        <pc:sldMkLst>
          <pc:docMk/>
          <pc:sldMk cId="0" sldId="264"/>
        </pc:sldMkLst>
      </pc:sldChg>
      <pc:sldChg chg="modSp mod">
        <pc:chgData name="Jacinta Sillince" userId="dce65f0e-a66c-46c6-94da-23ba09282ee8" providerId="ADAL" clId="{68BE6D65-987A-408D-94DA-E852A4D6626D}" dt="2024-12-31T03:21:36.666" v="91" actId="33524"/>
        <pc:sldMkLst>
          <pc:docMk/>
          <pc:sldMk cId="0" sldId="265"/>
        </pc:sldMkLst>
      </pc:sldChg>
      <pc:sldChg chg="modSp mod modAnim modNotesTx">
        <pc:chgData name="Jacinta Sillince" userId="dce65f0e-a66c-46c6-94da-23ba09282ee8" providerId="ADAL" clId="{68BE6D65-987A-408D-94DA-E852A4D6626D}" dt="2024-12-31T03:48:16.798" v="928"/>
        <pc:sldMkLst>
          <pc:docMk/>
          <pc:sldMk cId="0" sldId="266"/>
        </pc:sldMkLst>
      </pc:sldChg>
      <pc:sldChg chg="modSp mod ord modAnim">
        <pc:chgData name="Jacinta Sillince" userId="dce65f0e-a66c-46c6-94da-23ba09282ee8" providerId="ADAL" clId="{68BE6D65-987A-408D-94DA-E852A4D6626D}" dt="2024-12-31T03:40:21.149" v="425"/>
        <pc:sldMkLst>
          <pc:docMk/>
          <pc:sldMk cId="0" sldId="267"/>
        </pc:sldMkLst>
      </pc:sldChg>
      <pc:sldChg chg="modSp mod">
        <pc:chgData name="Jacinta Sillince" userId="dce65f0e-a66c-46c6-94da-23ba09282ee8" providerId="ADAL" clId="{68BE6D65-987A-408D-94DA-E852A4D6626D}" dt="2024-12-31T03:23:49.816" v="106" actId="2711"/>
        <pc:sldMkLst>
          <pc:docMk/>
          <pc:sldMk cId="0" sldId="268"/>
        </pc:sldMkLst>
      </pc:sldChg>
      <pc:sldChg chg="modSp mod">
        <pc:chgData name="Jacinta Sillince" userId="dce65f0e-a66c-46c6-94da-23ba09282ee8" providerId="ADAL" clId="{68BE6D65-987A-408D-94DA-E852A4D6626D}" dt="2024-12-31T03:24:08.176" v="109" actId="255"/>
        <pc:sldMkLst>
          <pc:docMk/>
          <pc:sldMk cId="0" sldId="269"/>
        </pc:sldMkLst>
      </pc:sldChg>
      <pc:sldChg chg="modSp mod">
        <pc:chgData name="Jacinta Sillince" userId="dce65f0e-a66c-46c6-94da-23ba09282ee8" providerId="ADAL" clId="{68BE6D65-987A-408D-94DA-E852A4D6626D}" dt="2024-12-31T03:24:48.426" v="115" actId="207"/>
        <pc:sldMkLst>
          <pc:docMk/>
          <pc:sldMk cId="0" sldId="270"/>
        </pc:sldMkLst>
      </pc:sldChg>
      <pc:sldChg chg="modSp mod">
        <pc:chgData name="Jacinta Sillince" userId="dce65f0e-a66c-46c6-94da-23ba09282ee8" providerId="ADAL" clId="{68BE6D65-987A-408D-94DA-E852A4D6626D}" dt="2024-12-31T03:24:39.322" v="114" actId="255"/>
        <pc:sldMkLst>
          <pc:docMk/>
          <pc:sldMk cId="0" sldId="271"/>
        </pc:sldMkLst>
      </pc:sldChg>
      <pc:sldChg chg="modSp mod">
        <pc:chgData name="Jacinta Sillince" userId="dce65f0e-a66c-46c6-94da-23ba09282ee8" providerId="ADAL" clId="{68BE6D65-987A-408D-94DA-E852A4D6626D}" dt="2024-12-31T03:26:35.889" v="118" actId="2711"/>
        <pc:sldMkLst>
          <pc:docMk/>
          <pc:sldMk cId="0" sldId="272"/>
        </pc:sldMkLst>
      </pc:sldChg>
      <pc:sldChg chg="modSp mod">
        <pc:chgData name="Jacinta Sillince" userId="dce65f0e-a66c-46c6-94da-23ba09282ee8" providerId="ADAL" clId="{68BE6D65-987A-408D-94DA-E852A4D6626D}" dt="2024-12-31T03:26:57.497" v="121" actId="255"/>
        <pc:sldMkLst>
          <pc:docMk/>
          <pc:sldMk cId="0" sldId="273"/>
        </pc:sldMkLst>
      </pc:sldChg>
      <pc:sldChg chg="modSp mod">
        <pc:chgData name="Jacinta Sillince" userId="dce65f0e-a66c-46c6-94da-23ba09282ee8" providerId="ADAL" clId="{68BE6D65-987A-408D-94DA-E852A4D6626D}" dt="2024-12-31T03:27:28.472" v="126" actId="207"/>
        <pc:sldMkLst>
          <pc:docMk/>
          <pc:sldMk cId="0" sldId="276"/>
        </pc:sldMkLst>
      </pc:sldChg>
      <pc:sldChg chg="addSp delSp modSp add mod">
        <pc:chgData name="Jacinta Sillince" userId="dce65f0e-a66c-46c6-94da-23ba09282ee8" providerId="ADAL" clId="{68BE6D65-987A-408D-94DA-E852A4D6626D}" dt="2025-01-09T00:17:41.299" v="1088"/>
        <pc:sldMkLst>
          <pc:docMk/>
          <pc:sldMk cId="721282114" sldId="278"/>
        </pc:sldMkLst>
      </pc:sldChg>
      <pc:sldChg chg="modSp add mod">
        <pc:chgData name="Jacinta Sillince" userId="dce65f0e-a66c-46c6-94da-23ba09282ee8" providerId="ADAL" clId="{68BE6D65-987A-408D-94DA-E852A4D6626D}" dt="2025-01-09T00:13:34.935" v="934" actId="20577"/>
        <pc:sldMkLst>
          <pc:docMk/>
          <pc:sldMk cId="3788165274" sldId="279"/>
        </pc:sldMkLst>
      </pc:sldChg>
    </pc:docChg>
  </pc:docChgLst>
  <pc:docChgLst>
    <pc:chgData name="Tania Otoya" userId="b34e5393-ca0d-4f0b-8c87-b369271ba059" providerId="ADAL" clId="{E06FD51A-2977-482B-AE14-25F44B3CD30C}"/>
    <pc:docChg chg="undo custSel modSld">
      <pc:chgData name="Tania Otoya" userId="b34e5393-ca0d-4f0b-8c87-b369271ba059" providerId="ADAL" clId="{E06FD51A-2977-482B-AE14-25F44B3CD30C}" dt="2025-09-05T04:06:08.203" v="325" actId="1076"/>
      <pc:docMkLst>
        <pc:docMk/>
      </pc:docMkLst>
      <pc:sldChg chg="modSp mod">
        <pc:chgData name="Tania Otoya" userId="b34e5393-ca0d-4f0b-8c87-b369271ba059" providerId="ADAL" clId="{E06FD51A-2977-482B-AE14-25F44B3CD30C}" dt="2025-09-05T00:59:54.440" v="295" actId="1076"/>
        <pc:sldMkLst>
          <pc:docMk/>
          <pc:sldMk cId="0" sldId="258"/>
        </pc:sldMkLst>
      </pc:sldChg>
      <pc:sldChg chg="modSp mod">
        <pc:chgData name="Tania Otoya" userId="b34e5393-ca0d-4f0b-8c87-b369271ba059" providerId="ADAL" clId="{E06FD51A-2977-482B-AE14-25F44B3CD30C}" dt="2025-09-05T01:01:01.179" v="300" actId="1076"/>
        <pc:sldMkLst>
          <pc:docMk/>
          <pc:sldMk cId="0" sldId="267"/>
        </pc:sldMkLst>
      </pc:sldChg>
      <pc:sldChg chg="addSp delSp modSp mod">
        <pc:chgData name="Tania Otoya" userId="b34e5393-ca0d-4f0b-8c87-b369271ba059" providerId="ADAL" clId="{E06FD51A-2977-482B-AE14-25F44B3CD30C}" dt="2025-09-05T04:06:08.203" v="325" actId="1076"/>
        <pc:sldMkLst>
          <pc:docMk/>
          <pc:sldMk cId="0" sldId="280"/>
        </pc:sldMkLst>
      </pc:sldChg>
    </pc:docChg>
  </pc:docChgLst>
  <pc:docChgLst>
    <pc:chgData name="Tania Otoya" userId="S::totoya@rspcansw.org.au::b34e5393-ca0d-4f0b-8c87-b369271ba059" providerId="AD" clId="Web-{64D0778B-D64A-D556-7785-398D31F826C8}"/>
    <pc:docChg chg="delSld">
      <pc:chgData name="Tania Otoya" userId="S::totoya@rspcansw.org.au::b34e5393-ca0d-4f0b-8c87-b369271ba059" providerId="AD" clId="Web-{64D0778B-D64A-D556-7785-398D31F826C8}" dt="2025-09-04T06:35:02.282" v="0"/>
      <pc:docMkLst>
        <pc:docMk/>
      </pc:docMkLst>
      <pc:sldChg chg="del">
        <pc:chgData name="Tania Otoya" userId="S::totoya@rspcansw.org.au::b34e5393-ca0d-4f0b-8c87-b369271ba059" providerId="AD" clId="Web-{64D0778B-D64A-D556-7785-398D31F826C8}" dt="2025-09-04T06:35:02.282" v="0"/>
        <pc:sldMkLst>
          <pc:docMk/>
          <pc:sldMk cId="0" sldId="276"/>
        </pc:sldMkLst>
      </pc:sldChg>
    </pc:docChg>
  </pc:docChgLst>
  <pc:docChgLst>
    <pc:chgData name="Tania Otoya" userId="b34e5393-ca0d-4f0b-8c87-b369271ba059" providerId="ADAL" clId="{B730EBDA-67EF-42E7-AED5-A0F23A21313C}"/>
    <pc:docChg chg="modSld">
      <pc:chgData name="Tania Otoya" userId="b34e5393-ca0d-4f0b-8c87-b369271ba059" providerId="ADAL" clId="{B730EBDA-67EF-42E7-AED5-A0F23A21313C}" dt="2026-02-05T03:48:26.056" v="25" actId="34135"/>
      <pc:docMkLst>
        <pc:docMk/>
      </pc:docMkLst>
      <pc:sldChg chg="modSp mod">
        <pc:chgData name="Tania Otoya" userId="b34e5393-ca0d-4f0b-8c87-b369271ba059" providerId="ADAL" clId="{B730EBDA-67EF-42E7-AED5-A0F23A21313C}" dt="2026-02-05T03:46:18.421" v="0" actId="34135"/>
        <pc:sldMkLst>
          <pc:docMk/>
          <pc:sldMk cId="0" sldId="256"/>
        </pc:sldMkLst>
        <pc:spChg chg="mod">
          <ac:chgData name="Tania Otoya" userId="b34e5393-ca0d-4f0b-8c87-b369271ba059" providerId="ADAL" clId="{B730EBDA-67EF-42E7-AED5-A0F23A21313C}" dt="2026-02-05T03:46:18.421" v="0" actId="34135"/>
          <ac:spMkLst>
            <pc:docMk/>
            <pc:sldMk cId="0" sldId="256"/>
            <ac:spMk id="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18.421" v="0" actId="34135"/>
          <ac:spMkLst>
            <pc:docMk/>
            <pc:sldMk cId="0" sldId="256"/>
            <ac:spMk id="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18.421" v="0" actId="34135"/>
          <ac:spMkLst>
            <pc:docMk/>
            <pc:sldMk cId="0" sldId="256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18.421" v="0" actId="34135"/>
          <ac:spMkLst>
            <pc:docMk/>
            <pc:sldMk cId="0" sldId="256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18.421" v="0" actId="34135"/>
          <ac:spMkLst>
            <pc:docMk/>
            <pc:sldMk cId="0" sldId="256"/>
            <ac:spMk id="6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18.421" v="0" actId="34135"/>
          <ac:spMkLst>
            <pc:docMk/>
            <pc:sldMk cId="0" sldId="256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18.421" v="0" actId="34135"/>
          <ac:spMkLst>
            <pc:docMk/>
            <pc:sldMk cId="0" sldId="256"/>
            <ac:spMk id="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18.421" v="0" actId="34135"/>
          <ac:spMkLst>
            <pc:docMk/>
            <pc:sldMk cId="0" sldId="256"/>
            <ac:spMk id="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18.421" v="0" actId="34135"/>
          <ac:spMkLst>
            <pc:docMk/>
            <pc:sldMk cId="0" sldId="256"/>
            <ac:spMk id="10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6:23.161" v="1" actId="34135"/>
        <pc:sldMkLst>
          <pc:docMk/>
          <pc:sldMk cId="0" sldId="257"/>
        </pc:sldMkLst>
        <pc:spChg chg="mod">
          <ac:chgData name="Tania Otoya" userId="b34e5393-ca0d-4f0b-8c87-b369271ba059" providerId="ADAL" clId="{B730EBDA-67EF-42E7-AED5-A0F23A21313C}" dt="2026-02-05T03:46:23.161" v="1" actId="34135"/>
          <ac:spMkLst>
            <pc:docMk/>
            <pc:sldMk cId="0" sldId="257"/>
            <ac:spMk id="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23.161" v="1" actId="34135"/>
          <ac:spMkLst>
            <pc:docMk/>
            <pc:sldMk cId="0" sldId="257"/>
            <ac:spMk id="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23.161" v="1" actId="34135"/>
          <ac:spMkLst>
            <pc:docMk/>
            <pc:sldMk cId="0" sldId="257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23.161" v="1" actId="34135"/>
          <ac:spMkLst>
            <pc:docMk/>
            <pc:sldMk cId="0" sldId="257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23.161" v="1" actId="34135"/>
          <ac:spMkLst>
            <pc:docMk/>
            <pc:sldMk cId="0" sldId="257"/>
            <ac:spMk id="6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23.161" v="1" actId="34135"/>
          <ac:spMkLst>
            <pc:docMk/>
            <pc:sldMk cId="0" sldId="257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23.161" v="1" actId="34135"/>
          <ac:spMkLst>
            <pc:docMk/>
            <pc:sldMk cId="0" sldId="257"/>
            <ac:spMk id="8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6:29.133" v="2" actId="34135"/>
        <pc:sldMkLst>
          <pc:docMk/>
          <pc:sldMk cId="0" sldId="258"/>
        </pc:sldMkLst>
        <pc:spChg chg="mod">
          <ac:chgData name="Tania Otoya" userId="b34e5393-ca0d-4f0b-8c87-b369271ba059" providerId="ADAL" clId="{B730EBDA-67EF-42E7-AED5-A0F23A21313C}" dt="2026-02-05T03:46:29.133" v="2" actId="34135"/>
          <ac:spMkLst>
            <pc:docMk/>
            <pc:sldMk cId="0" sldId="258"/>
            <ac:spMk id="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29.133" v="2" actId="34135"/>
          <ac:spMkLst>
            <pc:docMk/>
            <pc:sldMk cId="0" sldId="258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29.133" v="2" actId="34135"/>
          <ac:spMkLst>
            <pc:docMk/>
            <pc:sldMk cId="0" sldId="258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29.133" v="2" actId="34135"/>
          <ac:spMkLst>
            <pc:docMk/>
            <pc:sldMk cId="0" sldId="258"/>
            <ac:spMk id="6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29.133" v="2" actId="34135"/>
          <ac:spMkLst>
            <pc:docMk/>
            <pc:sldMk cId="0" sldId="258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29.133" v="2" actId="34135"/>
          <ac:spMkLst>
            <pc:docMk/>
            <pc:sldMk cId="0" sldId="258"/>
            <ac:spMk id="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29.133" v="2" actId="34135"/>
          <ac:spMkLst>
            <pc:docMk/>
            <pc:sldMk cId="0" sldId="258"/>
            <ac:spMk id="1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29.133" v="2" actId="34135"/>
          <ac:spMkLst>
            <pc:docMk/>
            <pc:sldMk cId="0" sldId="258"/>
            <ac:spMk id="11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29.133" v="2" actId="34135"/>
          <ac:spMkLst>
            <pc:docMk/>
            <pc:sldMk cId="0" sldId="258"/>
            <ac:spMk id="12" creationId="{00000000-0000-0000-0000-000000000000}"/>
          </ac:spMkLst>
        </pc:spChg>
        <pc:grpChg chg="mod">
          <ac:chgData name="Tania Otoya" userId="b34e5393-ca0d-4f0b-8c87-b369271ba059" providerId="ADAL" clId="{B730EBDA-67EF-42E7-AED5-A0F23A21313C}" dt="2026-02-05T03:46:29.133" v="2" actId="34135"/>
          <ac:grpSpMkLst>
            <pc:docMk/>
            <pc:sldMk cId="0" sldId="258"/>
            <ac:grpSpMk id="2" creationId="{00000000-0000-0000-0000-000000000000}"/>
          </ac:grpSpMkLst>
        </pc:grpChg>
      </pc:sldChg>
      <pc:sldChg chg="modSp mod">
        <pc:chgData name="Tania Otoya" userId="b34e5393-ca0d-4f0b-8c87-b369271ba059" providerId="ADAL" clId="{B730EBDA-67EF-42E7-AED5-A0F23A21313C}" dt="2026-02-05T03:46:43.956" v="5" actId="20577"/>
        <pc:sldMkLst>
          <pc:docMk/>
          <pc:sldMk cId="0" sldId="259"/>
        </pc:sldMkLst>
        <pc:spChg chg="mod">
          <ac:chgData name="Tania Otoya" userId="b34e5393-ca0d-4f0b-8c87-b369271ba059" providerId="ADAL" clId="{B730EBDA-67EF-42E7-AED5-A0F23A21313C}" dt="2026-02-05T03:46:37.241" v="3" actId="34135"/>
          <ac:spMkLst>
            <pc:docMk/>
            <pc:sldMk cId="0" sldId="259"/>
            <ac:spMk id="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37.241" v="3" actId="34135"/>
          <ac:spMkLst>
            <pc:docMk/>
            <pc:sldMk cId="0" sldId="259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37.241" v="3" actId="34135"/>
          <ac:spMkLst>
            <pc:docMk/>
            <pc:sldMk cId="0" sldId="259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37.241" v="3" actId="34135"/>
          <ac:spMkLst>
            <pc:docMk/>
            <pc:sldMk cId="0" sldId="259"/>
            <ac:spMk id="6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37.241" v="3" actId="34135"/>
          <ac:spMkLst>
            <pc:docMk/>
            <pc:sldMk cId="0" sldId="259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43.956" v="5" actId="20577"/>
          <ac:spMkLst>
            <pc:docMk/>
            <pc:sldMk cId="0" sldId="259"/>
            <ac:spMk id="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6:37.241" v="3" actId="34135"/>
          <ac:spMkLst>
            <pc:docMk/>
            <pc:sldMk cId="0" sldId="259"/>
            <ac:spMk id="9" creationId="{00000000-0000-0000-0000-000000000000}"/>
          </ac:spMkLst>
        </pc:spChg>
        <pc:grpChg chg="mod">
          <ac:chgData name="Tania Otoya" userId="b34e5393-ca0d-4f0b-8c87-b369271ba059" providerId="ADAL" clId="{B730EBDA-67EF-42E7-AED5-A0F23A21313C}" dt="2026-02-05T03:46:37.241" v="3" actId="34135"/>
          <ac:grpSpMkLst>
            <pc:docMk/>
            <pc:sldMk cId="0" sldId="259"/>
            <ac:grpSpMk id="3" creationId="{00000000-0000-0000-0000-000000000000}"/>
          </ac:grpSpMkLst>
        </pc:grpChg>
      </pc:sldChg>
      <pc:sldChg chg="modSp mod">
        <pc:chgData name="Tania Otoya" userId="b34e5393-ca0d-4f0b-8c87-b369271ba059" providerId="ADAL" clId="{B730EBDA-67EF-42E7-AED5-A0F23A21313C}" dt="2026-02-05T03:47:00.155" v="6" actId="34135"/>
        <pc:sldMkLst>
          <pc:docMk/>
          <pc:sldMk cId="0" sldId="260"/>
        </pc:sldMkLst>
        <pc:spChg chg="mod">
          <ac:chgData name="Tania Otoya" userId="b34e5393-ca0d-4f0b-8c87-b369271ba059" providerId="ADAL" clId="{B730EBDA-67EF-42E7-AED5-A0F23A21313C}" dt="2026-02-05T03:47:00.155" v="6" actId="34135"/>
          <ac:spMkLst>
            <pc:docMk/>
            <pc:sldMk cId="0" sldId="260"/>
            <ac:spMk id="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0.155" v="6" actId="34135"/>
          <ac:spMkLst>
            <pc:docMk/>
            <pc:sldMk cId="0" sldId="260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0.155" v="6" actId="34135"/>
          <ac:spMkLst>
            <pc:docMk/>
            <pc:sldMk cId="0" sldId="260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0.155" v="6" actId="34135"/>
          <ac:spMkLst>
            <pc:docMk/>
            <pc:sldMk cId="0" sldId="260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0.155" v="6" actId="34135"/>
          <ac:spMkLst>
            <pc:docMk/>
            <pc:sldMk cId="0" sldId="260"/>
            <ac:spMk id="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0.155" v="6" actId="34135"/>
          <ac:spMkLst>
            <pc:docMk/>
            <pc:sldMk cId="0" sldId="260"/>
            <ac:spMk id="1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0.155" v="6" actId="34135"/>
          <ac:spMkLst>
            <pc:docMk/>
            <pc:sldMk cId="0" sldId="260"/>
            <ac:spMk id="1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0.155" v="6" actId="34135"/>
          <ac:spMkLst>
            <pc:docMk/>
            <pc:sldMk cId="0" sldId="260"/>
            <ac:spMk id="1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0.155" v="6" actId="34135"/>
          <ac:spMkLst>
            <pc:docMk/>
            <pc:sldMk cId="0" sldId="260"/>
            <ac:spMk id="1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0.155" v="6" actId="34135"/>
          <ac:spMkLst>
            <pc:docMk/>
            <pc:sldMk cId="0" sldId="260"/>
            <ac:spMk id="15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7:05.238" v="7" actId="34135"/>
        <pc:sldMkLst>
          <pc:docMk/>
          <pc:sldMk cId="0" sldId="261"/>
        </pc:sldMkLst>
        <pc:spChg chg="mod">
          <ac:chgData name="Tania Otoya" userId="b34e5393-ca0d-4f0b-8c87-b369271ba059" providerId="ADAL" clId="{B730EBDA-67EF-42E7-AED5-A0F23A21313C}" dt="2026-02-05T03:47:05.238" v="7" actId="34135"/>
          <ac:spMkLst>
            <pc:docMk/>
            <pc:sldMk cId="0" sldId="261"/>
            <ac:spMk id="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5.238" v="7" actId="34135"/>
          <ac:spMkLst>
            <pc:docMk/>
            <pc:sldMk cId="0" sldId="261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5.238" v="7" actId="34135"/>
          <ac:spMkLst>
            <pc:docMk/>
            <pc:sldMk cId="0" sldId="261"/>
            <ac:spMk id="6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5.238" v="7" actId="34135"/>
          <ac:spMkLst>
            <pc:docMk/>
            <pc:sldMk cId="0" sldId="261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5.238" v="7" actId="34135"/>
          <ac:spMkLst>
            <pc:docMk/>
            <pc:sldMk cId="0" sldId="261"/>
            <ac:spMk id="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5.238" v="7" actId="34135"/>
          <ac:spMkLst>
            <pc:docMk/>
            <pc:sldMk cId="0" sldId="261"/>
            <ac:spMk id="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5.238" v="7" actId="34135"/>
          <ac:spMkLst>
            <pc:docMk/>
            <pc:sldMk cId="0" sldId="261"/>
            <ac:spMk id="11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5.238" v="7" actId="34135"/>
          <ac:spMkLst>
            <pc:docMk/>
            <pc:sldMk cId="0" sldId="261"/>
            <ac:spMk id="1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5.238" v="7" actId="34135"/>
          <ac:spMkLst>
            <pc:docMk/>
            <pc:sldMk cId="0" sldId="261"/>
            <ac:spMk id="1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5.238" v="7" actId="34135"/>
          <ac:spMkLst>
            <pc:docMk/>
            <pc:sldMk cId="0" sldId="261"/>
            <ac:spMk id="14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7:08.740" v="8" actId="34135"/>
        <pc:sldMkLst>
          <pc:docMk/>
          <pc:sldMk cId="0" sldId="262"/>
        </pc:sldMkLst>
        <pc:spChg chg="mod">
          <ac:chgData name="Tania Otoya" userId="b34e5393-ca0d-4f0b-8c87-b369271ba059" providerId="ADAL" clId="{B730EBDA-67EF-42E7-AED5-A0F23A21313C}" dt="2026-02-05T03:47:08.740" v="8" actId="34135"/>
          <ac:spMkLst>
            <pc:docMk/>
            <pc:sldMk cId="0" sldId="262"/>
            <ac:spMk id="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8.740" v="8" actId="34135"/>
          <ac:spMkLst>
            <pc:docMk/>
            <pc:sldMk cId="0" sldId="262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8.740" v="8" actId="34135"/>
          <ac:spMkLst>
            <pc:docMk/>
            <pc:sldMk cId="0" sldId="262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8.740" v="8" actId="34135"/>
          <ac:spMkLst>
            <pc:docMk/>
            <pc:sldMk cId="0" sldId="262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8.740" v="8" actId="34135"/>
          <ac:spMkLst>
            <pc:docMk/>
            <pc:sldMk cId="0" sldId="262"/>
            <ac:spMk id="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8.740" v="8" actId="34135"/>
          <ac:spMkLst>
            <pc:docMk/>
            <pc:sldMk cId="0" sldId="262"/>
            <ac:spMk id="1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8.740" v="8" actId="34135"/>
          <ac:spMkLst>
            <pc:docMk/>
            <pc:sldMk cId="0" sldId="262"/>
            <ac:spMk id="1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8.740" v="8" actId="34135"/>
          <ac:spMkLst>
            <pc:docMk/>
            <pc:sldMk cId="0" sldId="262"/>
            <ac:spMk id="1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8.740" v="8" actId="34135"/>
          <ac:spMkLst>
            <pc:docMk/>
            <pc:sldMk cId="0" sldId="262"/>
            <ac:spMk id="1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08.740" v="8" actId="34135"/>
          <ac:spMkLst>
            <pc:docMk/>
            <pc:sldMk cId="0" sldId="262"/>
            <ac:spMk id="15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7:12.314" v="9" actId="34135"/>
        <pc:sldMkLst>
          <pc:docMk/>
          <pc:sldMk cId="0" sldId="263"/>
        </pc:sldMkLst>
        <pc:spChg chg="mod">
          <ac:chgData name="Tania Otoya" userId="b34e5393-ca0d-4f0b-8c87-b369271ba059" providerId="ADAL" clId="{B730EBDA-67EF-42E7-AED5-A0F23A21313C}" dt="2026-02-05T03:47:12.314" v="9" actId="34135"/>
          <ac:spMkLst>
            <pc:docMk/>
            <pc:sldMk cId="0" sldId="263"/>
            <ac:spMk id="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2.314" v="9" actId="34135"/>
          <ac:spMkLst>
            <pc:docMk/>
            <pc:sldMk cId="0" sldId="263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2.314" v="9" actId="34135"/>
          <ac:spMkLst>
            <pc:docMk/>
            <pc:sldMk cId="0" sldId="263"/>
            <ac:spMk id="6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2.314" v="9" actId="34135"/>
          <ac:spMkLst>
            <pc:docMk/>
            <pc:sldMk cId="0" sldId="263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2.314" v="9" actId="34135"/>
          <ac:spMkLst>
            <pc:docMk/>
            <pc:sldMk cId="0" sldId="263"/>
            <ac:spMk id="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2.314" v="9" actId="34135"/>
          <ac:spMkLst>
            <pc:docMk/>
            <pc:sldMk cId="0" sldId="263"/>
            <ac:spMk id="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2.314" v="9" actId="34135"/>
          <ac:spMkLst>
            <pc:docMk/>
            <pc:sldMk cId="0" sldId="263"/>
            <ac:spMk id="1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2.314" v="9" actId="34135"/>
          <ac:spMkLst>
            <pc:docMk/>
            <pc:sldMk cId="0" sldId="263"/>
            <ac:spMk id="1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2.314" v="9" actId="34135"/>
          <ac:spMkLst>
            <pc:docMk/>
            <pc:sldMk cId="0" sldId="263"/>
            <ac:spMk id="1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2.314" v="9" actId="34135"/>
          <ac:spMkLst>
            <pc:docMk/>
            <pc:sldMk cId="0" sldId="263"/>
            <ac:spMk id="14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7:18.025" v="10" actId="34135"/>
        <pc:sldMkLst>
          <pc:docMk/>
          <pc:sldMk cId="0" sldId="264"/>
        </pc:sldMkLst>
        <pc:spChg chg="mod">
          <ac:chgData name="Tania Otoya" userId="b34e5393-ca0d-4f0b-8c87-b369271ba059" providerId="ADAL" clId="{B730EBDA-67EF-42E7-AED5-A0F23A21313C}" dt="2026-02-05T03:47:18.025" v="10" actId="34135"/>
          <ac:spMkLst>
            <pc:docMk/>
            <pc:sldMk cId="0" sldId="264"/>
            <ac:spMk id="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8.025" v="10" actId="34135"/>
          <ac:spMkLst>
            <pc:docMk/>
            <pc:sldMk cId="0" sldId="264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8.025" v="10" actId="34135"/>
          <ac:spMkLst>
            <pc:docMk/>
            <pc:sldMk cId="0" sldId="264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8.025" v="10" actId="34135"/>
          <ac:spMkLst>
            <pc:docMk/>
            <pc:sldMk cId="0" sldId="264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8.025" v="10" actId="34135"/>
          <ac:spMkLst>
            <pc:docMk/>
            <pc:sldMk cId="0" sldId="264"/>
            <ac:spMk id="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8.025" v="10" actId="34135"/>
          <ac:spMkLst>
            <pc:docMk/>
            <pc:sldMk cId="0" sldId="264"/>
            <ac:spMk id="1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8.025" v="10" actId="34135"/>
          <ac:spMkLst>
            <pc:docMk/>
            <pc:sldMk cId="0" sldId="264"/>
            <ac:spMk id="1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8.025" v="10" actId="34135"/>
          <ac:spMkLst>
            <pc:docMk/>
            <pc:sldMk cId="0" sldId="264"/>
            <ac:spMk id="1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8.025" v="10" actId="34135"/>
          <ac:spMkLst>
            <pc:docMk/>
            <pc:sldMk cId="0" sldId="264"/>
            <ac:spMk id="1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18.025" v="10" actId="34135"/>
          <ac:spMkLst>
            <pc:docMk/>
            <pc:sldMk cId="0" sldId="264"/>
            <ac:spMk id="15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7:29.653" v="13" actId="34135"/>
        <pc:sldMkLst>
          <pc:docMk/>
          <pc:sldMk cId="0" sldId="265"/>
        </pc:sldMkLst>
        <pc:spChg chg="mod">
          <ac:chgData name="Tania Otoya" userId="b34e5393-ca0d-4f0b-8c87-b369271ba059" providerId="ADAL" clId="{B730EBDA-67EF-42E7-AED5-A0F23A21313C}" dt="2026-02-05T03:47:29.653" v="13" actId="34135"/>
          <ac:spMkLst>
            <pc:docMk/>
            <pc:sldMk cId="0" sldId="265"/>
            <ac:spMk id="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9.653" v="13" actId="34135"/>
          <ac:spMkLst>
            <pc:docMk/>
            <pc:sldMk cId="0" sldId="265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9.653" v="13" actId="34135"/>
          <ac:spMkLst>
            <pc:docMk/>
            <pc:sldMk cId="0" sldId="265"/>
            <ac:spMk id="6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9.653" v="13" actId="34135"/>
          <ac:spMkLst>
            <pc:docMk/>
            <pc:sldMk cId="0" sldId="265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9.653" v="13" actId="34135"/>
          <ac:spMkLst>
            <pc:docMk/>
            <pc:sldMk cId="0" sldId="265"/>
            <ac:spMk id="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9.653" v="13" actId="34135"/>
          <ac:spMkLst>
            <pc:docMk/>
            <pc:sldMk cId="0" sldId="265"/>
            <ac:spMk id="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9.653" v="13" actId="34135"/>
          <ac:spMkLst>
            <pc:docMk/>
            <pc:sldMk cId="0" sldId="265"/>
            <ac:spMk id="1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9.653" v="13" actId="34135"/>
          <ac:spMkLst>
            <pc:docMk/>
            <pc:sldMk cId="0" sldId="265"/>
            <ac:spMk id="1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9.653" v="13" actId="34135"/>
          <ac:spMkLst>
            <pc:docMk/>
            <pc:sldMk cId="0" sldId="265"/>
            <ac:spMk id="1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9.653" v="13" actId="34135"/>
          <ac:spMkLst>
            <pc:docMk/>
            <pc:sldMk cId="0" sldId="265"/>
            <ac:spMk id="14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7:43.538" v="15" actId="34135"/>
        <pc:sldMkLst>
          <pc:docMk/>
          <pc:sldMk cId="0" sldId="266"/>
        </pc:sldMkLst>
        <pc:spChg chg="mod">
          <ac:chgData name="Tania Otoya" userId="b34e5393-ca0d-4f0b-8c87-b369271ba059" providerId="ADAL" clId="{B730EBDA-67EF-42E7-AED5-A0F23A21313C}" dt="2026-02-05T03:47:43.538" v="15" actId="34135"/>
          <ac:spMkLst>
            <pc:docMk/>
            <pc:sldMk cId="0" sldId="266"/>
            <ac:spMk id="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43.538" v="15" actId="34135"/>
          <ac:spMkLst>
            <pc:docMk/>
            <pc:sldMk cId="0" sldId="266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43.538" v="15" actId="34135"/>
          <ac:spMkLst>
            <pc:docMk/>
            <pc:sldMk cId="0" sldId="266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43.538" v="15" actId="34135"/>
          <ac:spMkLst>
            <pc:docMk/>
            <pc:sldMk cId="0" sldId="266"/>
            <ac:spMk id="6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43.538" v="15" actId="34135"/>
          <ac:spMkLst>
            <pc:docMk/>
            <pc:sldMk cId="0" sldId="266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43.538" v="15" actId="34135"/>
          <ac:spMkLst>
            <pc:docMk/>
            <pc:sldMk cId="0" sldId="266"/>
            <ac:spMk id="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43.538" v="15" actId="34135"/>
          <ac:spMkLst>
            <pc:docMk/>
            <pc:sldMk cId="0" sldId="266"/>
            <ac:spMk id="1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43.538" v="15" actId="34135"/>
          <ac:spMkLst>
            <pc:docMk/>
            <pc:sldMk cId="0" sldId="266"/>
            <ac:spMk id="11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43.538" v="15" actId="34135"/>
          <ac:spMkLst>
            <pc:docMk/>
            <pc:sldMk cId="0" sldId="266"/>
            <ac:spMk id="12" creationId="{00000000-0000-0000-0000-000000000000}"/>
          </ac:spMkLst>
        </pc:spChg>
        <pc:grpChg chg="mod">
          <ac:chgData name="Tania Otoya" userId="b34e5393-ca0d-4f0b-8c87-b369271ba059" providerId="ADAL" clId="{B730EBDA-67EF-42E7-AED5-A0F23A21313C}" dt="2026-02-05T03:47:43.538" v="15" actId="34135"/>
          <ac:grpSpMkLst>
            <pc:docMk/>
            <pc:sldMk cId="0" sldId="266"/>
            <ac:grpSpMk id="8" creationId="{00000000-0000-0000-0000-000000000000}"/>
          </ac:grpSpMkLst>
        </pc:grpChg>
      </pc:sldChg>
      <pc:sldChg chg="modSp mod">
        <pc:chgData name="Tania Otoya" userId="b34e5393-ca0d-4f0b-8c87-b369271ba059" providerId="ADAL" clId="{B730EBDA-67EF-42E7-AED5-A0F23A21313C}" dt="2026-02-05T03:47:36.755" v="14" actId="34135"/>
        <pc:sldMkLst>
          <pc:docMk/>
          <pc:sldMk cId="0" sldId="267"/>
        </pc:sldMkLst>
        <pc:spChg chg="mod">
          <ac:chgData name="Tania Otoya" userId="b34e5393-ca0d-4f0b-8c87-b369271ba059" providerId="ADAL" clId="{B730EBDA-67EF-42E7-AED5-A0F23A21313C}" dt="2026-02-05T03:47:36.755" v="14" actId="34135"/>
          <ac:spMkLst>
            <pc:docMk/>
            <pc:sldMk cId="0" sldId="267"/>
            <ac:spMk id="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36.755" v="14" actId="34135"/>
          <ac:spMkLst>
            <pc:docMk/>
            <pc:sldMk cId="0" sldId="267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36.755" v="14" actId="34135"/>
          <ac:spMkLst>
            <pc:docMk/>
            <pc:sldMk cId="0" sldId="267"/>
            <ac:spMk id="6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36.755" v="14" actId="34135"/>
          <ac:spMkLst>
            <pc:docMk/>
            <pc:sldMk cId="0" sldId="267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36.755" v="14" actId="34135"/>
          <ac:spMkLst>
            <pc:docMk/>
            <pc:sldMk cId="0" sldId="267"/>
            <ac:spMk id="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36.755" v="14" actId="34135"/>
          <ac:spMkLst>
            <pc:docMk/>
            <pc:sldMk cId="0" sldId="267"/>
            <ac:spMk id="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36.755" v="14" actId="34135"/>
          <ac:spMkLst>
            <pc:docMk/>
            <pc:sldMk cId="0" sldId="267"/>
            <ac:spMk id="1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36.755" v="14" actId="34135"/>
          <ac:spMkLst>
            <pc:docMk/>
            <pc:sldMk cId="0" sldId="267"/>
            <ac:spMk id="11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36.755" v="14" actId="34135"/>
          <ac:spMkLst>
            <pc:docMk/>
            <pc:sldMk cId="0" sldId="267"/>
            <ac:spMk id="1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36.755" v="14" actId="34135"/>
          <ac:spMkLst>
            <pc:docMk/>
            <pc:sldMk cId="0" sldId="267"/>
            <ac:spMk id="13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7:47.497" v="16" actId="34135"/>
        <pc:sldMkLst>
          <pc:docMk/>
          <pc:sldMk cId="0" sldId="268"/>
        </pc:sldMkLst>
        <pc:spChg chg="mod">
          <ac:chgData name="Tania Otoya" userId="b34e5393-ca0d-4f0b-8c87-b369271ba059" providerId="ADAL" clId="{B730EBDA-67EF-42E7-AED5-A0F23A21313C}" dt="2026-02-05T03:47:47.497" v="16" actId="34135"/>
          <ac:spMkLst>
            <pc:docMk/>
            <pc:sldMk cId="0" sldId="268"/>
            <ac:spMk id="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47.497" v="16" actId="34135"/>
          <ac:spMkLst>
            <pc:docMk/>
            <pc:sldMk cId="0" sldId="268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47.497" v="16" actId="34135"/>
          <ac:spMkLst>
            <pc:docMk/>
            <pc:sldMk cId="0" sldId="268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47.497" v="16" actId="34135"/>
          <ac:spMkLst>
            <pc:docMk/>
            <pc:sldMk cId="0" sldId="268"/>
            <ac:spMk id="6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47.497" v="16" actId="34135"/>
          <ac:spMkLst>
            <pc:docMk/>
            <pc:sldMk cId="0" sldId="268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47.497" v="16" actId="34135"/>
          <ac:spMkLst>
            <pc:docMk/>
            <pc:sldMk cId="0" sldId="268"/>
            <ac:spMk id="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47.497" v="16" actId="34135"/>
          <ac:spMkLst>
            <pc:docMk/>
            <pc:sldMk cId="0" sldId="268"/>
            <ac:spMk id="9" creationId="{00000000-0000-0000-0000-000000000000}"/>
          </ac:spMkLst>
        </pc:spChg>
        <pc:grpChg chg="mod">
          <ac:chgData name="Tania Otoya" userId="b34e5393-ca0d-4f0b-8c87-b369271ba059" providerId="ADAL" clId="{B730EBDA-67EF-42E7-AED5-A0F23A21313C}" dt="2026-02-05T03:47:47.497" v="16" actId="34135"/>
          <ac:grpSpMkLst>
            <pc:docMk/>
            <pc:sldMk cId="0" sldId="268"/>
            <ac:grpSpMk id="3" creationId="{00000000-0000-0000-0000-000000000000}"/>
          </ac:grpSpMkLst>
        </pc:grpChg>
      </pc:sldChg>
      <pc:sldChg chg="modSp mod">
        <pc:chgData name="Tania Otoya" userId="b34e5393-ca0d-4f0b-8c87-b369271ba059" providerId="ADAL" clId="{B730EBDA-67EF-42E7-AED5-A0F23A21313C}" dt="2026-02-05T03:47:51.086" v="17" actId="34135"/>
        <pc:sldMkLst>
          <pc:docMk/>
          <pc:sldMk cId="0" sldId="269"/>
        </pc:sldMkLst>
        <pc:spChg chg="mod">
          <ac:chgData name="Tania Otoya" userId="b34e5393-ca0d-4f0b-8c87-b369271ba059" providerId="ADAL" clId="{B730EBDA-67EF-42E7-AED5-A0F23A21313C}" dt="2026-02-05T03:47:51.086" v="17" actId="34135"/>
          <ac:spMkLst>
            <pc:docMk/>
            <pc:sldMk cId="0" sldId="269"/>
            <ac:spMk id="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1.086" v="17" actId="34135"/>
          <ac:spMkLst>
            <pc:docMk/>
            <pc:sldMk cId="0" sldId="269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1.086" v="17" actId="34135"/>
          <ac:spMkLst>
            <pc:docMk/>
            <pc:sldMk cId="0" sldId="269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1.086" v="17" actId="34135"/>
          <ac:spMkLst>
            <pc:docMk/>
            <pc:sldMk cId="0" sldId="269"/>
            <ac:spMk id="6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1.086" v="17" actId="34135"/>
          <ac:spMkLst>
            <pc:docMk/>
            <pc:sldMk cId="0" sldId="269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1.086" v="17" actId="34135"/>
          <ac:spMkLst>
            <pc:docMk/>
            <pc:sldMk cId="0" sldId="269"/>
            <ac:spMk id="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1.086" v="17" actId="34135"/>
          <ac:spMkLst>
            <pc:docMk/>
            <pc:sldMk cId="0" sldId="269"/>
            <ac:spMk id="1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1.086" v="17" actId="34135"/>
          <ac:spMkLst>
            <pc:docMk/>
            <pc:sldMk cId="0" sldId="269"/>
            <ac:spMk id="11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1.086" v="17" actId="34135"/>
          <ac:spMkLst>
            <pc:docMk/>
            <pc:sldMk cId="0" sldId="269"/>
            <ac:spMk id="12" creationId="{00000000-0000-0000-0000-000000000000}"/>
          </ac:spMkLst>
        </pc:spChg>
        <pc:grpChg chg="mod">
          <ac:chgData name="Tania Otoya" userId="b34e5393-ca0d-4f0b-8c87-b369271ba059" providerId="ADAL" clId="{B730EBDA-67EF-42E7-AED5-A0F23A21313C}" dt="2026-02-05T03:47:51.086" v="17" actId="34135"/>
          <ac:grpSpMkLst>
            <pc:docMk/>
            <pc:sldMk cId="0" sldId="269"/>
            <ac:grpSpMk id="3" creationId="{00000000-0000-0000-0000-000000000000}"/>
          </ac:grpSpMkLst>
        </pc:grpChg>
      </pc:sldChg>
      <pc:sldChg chg="modSp mod">
        <pc:chgData name="Tania Otoya" userId="b34e5393-ca0d-4f0b-8c87-b369271ba059" providerId="ADAL" clId="{B730EBDA-67EF-42E7-AED5-A0F23A21313C}" dt="2026-02-05T03:47:55.244" v="18" actId="34135"/>
        <pc:sldMkLst>
          <pc:docMk/>
          <pc:sldMk cId="0" sldId="270"/>
        </pc:sldMkLst>
        <pc:spChg chg="mod">
          <ac:chgData name="Tania Otoya" userId="b34e5393-ca0d-4f0b-8c87-b369271ba059" providerId="ADAL" clId="{B730EBDA-67EF-42E7-AED5-A0F23A21313C}" dt="2026-02-05T03:47:55.244" v="18" actId="34135"/>
          <ac:spMkLst>
            <pc:docMk/>
            <pc:sldMk cId="0" sldId="270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5.244" v="18" actId="34135"/>
          <ac:spMkLst>
            <pc:docMk/>
            <pc:sldMk cId="0" sldId="270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5.244" v="18" actId="34135"/>
          <ac:spMkLst>
            <pc:docMk/>
            <pc:sldMk cId="0" sldId="270"/>
            <ac:spMk id="6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5.244" v="18" actId="34135"/>
          <ac:spMkLst>
            <pc:docMk/>
            <pc:sldMk cId="0" sldId="270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5.244" v="18" actId="34135"/>
          <ac:spMkLst>
            <pc:docMk/>
            <pc:sldMk cId="0" sldId="270"/>
            <ac:spMk id="1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5.244" v="18" actId="34135"/>
          <ac:spMkLst>
            <pc:docMk/>
            <pc:sldMk cId="0" sldId="270"/>
            <ac:spMk id="1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5.244" v="18" actId="34135"/>
          <ac:spMkLst>
            <pc:docMk/>
            <pc:sldMk cId="0" sldId="270"/>
            <ac:spMk id="1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5.244" v="18" actId="34135"/>
          <ac:spMkLst>
            <pc:docMk/>
            <pc:sldMk cId="0" sldId="270"/>
            <ac:spMk id="1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5.244" v="18" actId="34135"/>
          <ac:spMkLst>
            <pc:docMk/>
            <pc:sldMk cId="0" sldId="270"/>
            <ac:spMk id="1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5.244" v="18" actId="34135"/>
          <ac:spMkLst>
            <pc:docMk/>
            <pc:sldMk cId="0" sldId="270"/>
            <ac:spMk id="22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7:59.482" v="19" actId="34135"/>
        <pc:sldMkLst>
          <pc:docMk/>
          <pc:sldMk cId="0" sldId="271"/>
        </pc:sldMkLst>
        <pc:spChg chg="mod">
          <ac:chgData name="Tania Otoya" userId="b34e5393-ca0d-4f0b-8c87-b369271ba059" providerId="ADAL" clId="{B730EBDA-67EF-42E7-AED5-A0F23A21313C}" dt="2026-02-05T03:47:59.482" v="19" actId="34135"/>
          <ac:spMkLst>
            <pc:docMk/>
            <pc:sldMk cId="0" sldId="271"/>
            <ac:spMk id="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9.482" v="19" actId="34135"/>
          <ac:spMkLst>
            <pc:docMk/>
            <pc:sldMk cId="0" sldId="271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9.482" v="19" actId="34135"/>
          <ac:spMkLst>
            <pc:docMk/>
            <pc:sldMk cId="0" sldId="271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9.482" v="19" actId="34135"/>
          <ac:spMkLst>
            <pc:docMk/>
            <pc:sldMk cId="0" sldId="271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9.482" v="19" actId="34135"/>
          <ac:spMkLst>
            <pc:docMk/>
            <pc:sldMk cId="0" sldId="271"/>
            <ac:spMk id="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9.482" v="19" actId="34135"/>
          <ac:spMkLst>
            <pc:docMk/>
            <pc:sldMk cId="0" sldId="271"/>
            <ac:spMk id="11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9.482" v="19" actId="34135"/>
          <ac:spMkLst>
            <pc:docMk/>
            <pc:sldMk cId="0" sldId="271"/>
            <ac:spMk id="1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9.482" v="19" actId="34135"/>
          <ac:spMkLst>
            <pc:docMk/>
            <pc:sldMk cId="0" sldId="271"/>
            <ac:spMk id="1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9.482" v="19" actId="34135"/>
          <ac:spMkLst>
            <pc:docMk/>
            <pc:sldMk cId="0" sldId="271"/>
            <ac:spMk id="2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59.482" v="19" actId="34135"/>
          <ac:spMkLst>
            <pc:docMk/>
            <pc:sldMk cId="0" sldId="271"/>
            <ac:spMk id="27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8:03.028" v="20" actId="34135"/>
        <pc:sldMkLst>
          <pc:docMk/>
          <pc:sldMk cId="0" sldId="272"/>
        </pc:sldMkLst>
        <pc:spChg chg="mod">
          <ac:chgData name="Tania Otoya" userId="b34e5393-ca0d-4f0b-8c87-b369271ba059" providerId="ADAL" clId="{B730EBDA-67EF-42E7-AED5-A0F23A21313C}" dt="2026-02-05T03:48:03.028" v="20" actId="34135"/>
          <ac:spMkLst>
            <pc:docMk/>
            <pc:sldMk cId="0" sldId="272"/>
            <ac:spMk id="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3.028" v="20" actId="34135"/>
          <ac:spMkLst>
            <pc:docMk/>
            <pc:sldMk cId="0" sldId="272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3.028" v="20" actId="34135"/>
          <ac:spMkLst>
            <pc:docMk/>
            <pc:sldMk cId="0" sldId="272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3.028" v="20" actId="34135"/>
          <ac:spMkLst>
            <pc:docMk/>
            <pc:sldMk cId="0" sldId="272"/>
            <ac:spMk id="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3.028" v="20" actId="34135"/>
          <ac:spMkLst>
            <pc:docMk/>
            <pc:sldMk cId="0" sldId="272"/>
            <ac:spMk id="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3.028" v="20" actId="34135"/>
          <ac:spMkLst>
            <pc:docMk/>
            <pc:sldMk cId="0" sldId="272"/>
            <ac:spMk id="1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3.028" v="20" actId="34135"/>
          <ac:spMkLst>
            <pc:docMk/>
            <pc:sldMk cId="0" sldId="272"/>
            <ac:spMk id="1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3.028" v="20" actId="34135"/>
          <ac:spMkLst>
            <pc:docMk/>
            <pc:sldMk cId="0" sldId="272"/>
            <ac:spMk id="1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3.028" v="20" actId="34135"/>
          <ac:spMkLst>
            <pc:docMk/>
            <pc:sldMk cId="0" sldId="272"/>
            <ac:spMk id="1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3.028" v="20" actId="34135"/>
          <ac:spMkLst>
            <pc:docMk/>
            <pc:sldMk cId="0" sldId="272"/>
            <ac:spMk id="20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8:06.709" v="21" actId="34135"/>
        <pc:sldMkLst>
          <pc:docMk/>
          <pc:sldMk cId="0" sldId="273"/>
        </pc:sldMkLst>
        <pc:spChg chg="mod">
          <ac:chgData name="Tania Otoya" userId="b34e5393-ca0d-4f0b-8c87-b369271ba059" providerId="ADAL" clId="{B730EBDA-67EF-42E7-AED5-A0F23A21313C}" dt="2026-02-05T03:48:06.709" v="21" actId="34135"/>
          <ac:spMkLst>
            <pc:docMk/>
            <pc:sldMk cId="0" sldId="273"/>
            <ac:spMk id="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6.709" v="21" actId="34135"/>
          <ac:spMkLst>
            <pc:docMk/>
            <pc:sldMk cId="0" sldId="273"/>
            <ac:spMk id="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6.709" v="21" actId="34135"/>
          <ac:spMkLst>
            <pc:docMk/>
            <pc:sldMk cId="0" sldId="273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6.709" v="21" actId="34135"/>
          <ac:spMkLst>
            <pc:docMk/>
            <pc:sldMk cId="0" sldId="273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6.709" v="21" actId="34135"/>
          <ac:spMkLst>
            <pc:docMk/>
            <pc:sldMk cId="0" sldId="273"/>
            <ac:spMk id="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6.709" v="21" actId="34135"/>
          <ac:spMkLst>
            <pc:docMk/>
            <pc:sldMk cId="0" sldId="273"/>
            <ac:spMk id="11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6.709" v="21" actId="34135"/>
          <ac:spMkLst>
            <pc:docMk/>
            <pc:sldMk cId="0" sldId="273"/>
            <ac:spMk id="1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6.709" v="21" actId="34135"/>
          <ac:spMkLst>
            <pc:docMk/>
            <pc:sldMk cId="0" sldId="273"/>
            <ac:spMk id="1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6.709" v="21" actId="34135"/>
          <ac:spMkLst>
            <pc:docMk/>
            <pc:sldMk cId="0" sldId="273"/>
            <ac:spMk id="1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06.709" v="21" actId="34135"/>
          <ac:spMkLst>
            <pc:docMk/>
            <pc:sldMk cId="0" sldId="273"/>
            <ac:spMk id="16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8:13.344" v="22" actId="34135"/>
        <pc:sldMkLst>
          <pc:docMk/>
          <pc:sldMk cId="0" sldId="274"/>
        </pc:sldMkLst>
        <pc:spChg chg="mod">
          <ac:chgData name="Tania Otoya" userId="b34e5393-ca0d-4f0b-8c87-b369271ba059" providerId="ADAL" clId="{B730EBDA-67EF-42E7-AED5-A0F23A21313C}" dt="2026-02-05T03:48:13.344" v="22" actId="34135"/>
          <ac:spMkLst>
            <pc:docMk/>
            <pc:sldMk cId="0" sldId="274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3.344" v="22" actId="34135"/>
          <ac:spMkLst>
            <pc:docMk/>
            <pc:sldMk cId="0" sldId="274"/>
            <ac:spMk id="6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3.344" v="22" actId="34135"/>
          <ac:spMkLst>
            <pc:docMk/>
            <pc:sldMk cId="0" sldId="274"/>
            <ac:spMk id="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3.344" v="22" actId="34135"/>
          <ac:spMkLst>
            <pc:docMk/>
            <pc:sldMk cId="0" sldId="274"/>
            <ac:spMk id="1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3.344" v="22" actId="34135"/>
          <ac:spMkLst>
            <pc:docMk/>
            <pc:sldMk cId="0" sldId="274"/>
            <ac:spMk id="11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3.344" v="22" actId="34135"/>
          <ac:spMkLst>
            <pc:docMk/>
            <pc:sldMk cId="0" sldId="274"/>
            <ac:spMk id="2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3.344" v="22" actId="34135"/>
          <ac:spMkLst>
            <pc:docMk/>
            <pc:sldMk cId="0" sldId="274"/>
            <ac:spMk id="3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3.344" v="22" actId="34135"/>
          <ac:spMkLst>
            <pc:docMk/>
            <pc:sldMk cId="0" sldId="274"/>
            <ac:spMk id="31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3.344" v="22" actId="34135"/>
          <ac:spMkLst>
            <pc:docMk/>
            <pc:sldMk cId="0" sldId="274"/>
            <ac:spMk id="3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3.344" v="22" actId="34135"/>
          <ac:spMkLst>
            <pc:docMk/>
            <pc:sldMk cId="0" sldId="274"/>
            <ac:spMk id="33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8:17.134" v="23" actId="34135"/>
        <pc:sldMkLst>
          <pc:docMk/>
          <pc:sldMk cId="0" sldId="275"/>
        </pc:sldMkLst>
        <pc:spChg chg="mod">
          <ac:chgData name="Tania Otoya" userId="b34e5393-ca0d-4f0b-8c87-b369271ba059" providerId="ADAL" clId="{B730EBDA-67EF-42E7-AED5-A0F23A21313C}" dt="2026-02-05T03:48:17.134" v="23" actId="34135"/>
          <ac:spMkLst>
            <pc:docMk/>
            <pc:sldMk cId="0" sldId="275"/>
            <ac:spMk id="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7.134" v="23" actId="34135"/>
          <ac:spMkLst>
            <pc:docMk/>
            <pc:sldMk cId="0" sldId="275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7.134" v="23" actId="34135"/>
          <ac:spMkLst>
            <pc:docMk/>
            <pc:sldMk cId="0" sldId="275"/>
            <ac:spMk id="6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7.134" v="23" actId="34135"/>
          <ac:spMkLst>
            <pc:docMk/>
            <pc:sldMk cId="0" sldId="275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7.134" v="23" actId="34135"/>
          <ac:spMkLst>
            <pc:docMk/>
            <pc:sldMk cId="0" sldId="275"/>
            <ac:spMk id="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7.134" v="23" actId="34135"/>
          <ac:spMkLst>
            <pc:docMk/>
            <pc:sldMk cId="0" sldId="275"/>
            <ac:spMk id="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7.134" v="23" actId="34135"/>
          <ac:spMkLst>
            <pc:docMk/>
            <pc:sldMk cId="0" sldId="275"/>
            <ac:spMk id="1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7.134" v="23" actId="34135"/>
          <ac:spMkLst>
            <pc:docMk/>
            <pc:sldMk cId="0" sldId="275"/>
            <ac:spMk id="21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7.134" v="23" actId="34135"/>
          <ac:spMkLst>
            <pc:docMk/>
            <pc:sldMk cId="0" sldId="275"/>
            <ac:spMk id="22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17.134" v="23" actId="34135"/>
          <ac:spMkLst>
            <pc:docMk/>
            <pc:sldMk cId="0" sldId="275"/>
            <ac:spMk id="26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8:21.992" v="24" actId="34135"/>
        <pc:sldMkLst>
          <pc:docMk/>
          <pc:sldMk cId="0" sldId="277"/>
        </pc:sldMkLst>
        <pc:spChg chg="mod">
          <ac:chgData name="Tania Otoya" userId="b34e5393-ca0d-4f0b-8c87-b369271ba059" providerId="ADAL" clId="{B730EBDA-67EF-42E7-AED5-A0F23A21313C}" dt="2026-02-05T03:48:21.992" v="24" actId="34135"/>
          <ac:spMkLst>
            <pc:docMk/>
            <pc:sldMk cId="0" sldId="277"/>
            <ac:spMk id="2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7:22.432" v="11" actId="34135"/>
        <pc:sldMkLst>
          <pc:docMk/>
          <pc:sldMk cId="721282114" sldId="278"/>
        </pc:sldMkLst>
        <pc:spChg chg="mod">
          <ac:chgData name="Tania Otoya" userId="b34e5393-ca0d-4f0b-8c87-b369271ba059" providerId="ADAL" clId="{B730EBDA-67EF-42E7-AED5-A0F23A21313C}" dt="2026-02-05T03:47:22.432" v="11" actId="34135"/>
          <ac:spMkLst>
            <pc:docMk/>
            <pc:sldMk cId="721282114" sldId="278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2.432" v="11" actId="34135"/>
          <ac:spMkLst>
            <pc:docMk/>
            <pc:sldMk cId="721282114" sldId="278"/>
            <ac:spMk id="6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2.432" v="11" actId="34135"/>
          <ac:spMkLst>
            <pc:docMk/>
            <pc:sldMk cId="721282114" sldId="278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2.432" v="11" actId="34135"/>
          <ac:spMkLst>
            <pc:docMk/>
            <pc:sldMk cId="721282114" sldId="278"/>
            <ac:spMk id="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2.432" v="11" actId="34135"/>
          <ac:spMkLst>
            <pc:docMk/>
            <pc:sldMk cId="721282114" sldId="278"/>
            <ac:spMk id="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2.432" v="11" actId="34135"/>
          <ac:spMkLst>
            <pc:docMk/>
            <pc:sldMk cId="721282114" sldId="278"/>
            <ac:spMk id="21" creationId="{4EB8B71B-7A35-3CBD-A15F-E844C676E600}"/>
          </ac:spMkLst>
        </pc:spChg>
        <pc:spChg chg="mod">
          <ac:chgData name="Tania Otoya" userId="b34e5393-ca0d-4f0b-8c87-b369271ba059" providerId="ADAL" clId="{B730EBDA-67EF-42E7-AED5-A0F23A21313C}" dt="2026-02-05T03:47:22.432" v="11" actId="34135"/>
          <ac:spMkLst>
            <pc:docMk/>
            <pc:sldMk cId="721282114" sldId="278"/>
            <ac:spMk id="22" creationId="{C3338A1D-5A8A-D54A-3FF1-1FB6B74F7353}"/>
          </ac:spMkLst>
        </pc:spChg>
        <pc:spChg chg="mod">
          <ac:chgData name="Tania Otoya" userId="b34e5393-ca0d-4f0b-8c87-b369271ba059" providerId="ADAL" clId="{B730EBDA-67EF-42E7-AED5-A0F23A21313C}" dt="2026-02-05T03:47:22.432" v="11" actId="34135"/>
          <ac:spMkLst>
            <pc:docMk/>
            <pc:sldMk cId="721282114" sldId="278"/>
            <ac:spMk id="24" creationId="{C1F655A4-26AB-B387-DE20-C432263CE16F}"/>
          </ac:spMkLst>
        </pc:spChg>
        <pc:spChg chg="mod">
          <ac:chgData name="Tania Otoya" userId="b34e5393-ca0d-4f0b-8c87-b369271ba059" providerId="ADAL" clId="{B730EBDA-67EF-42E7-AED5-A0F23A21313C}" dt="2026-02-05T03:47:22.432" v="11" actId="34135"/>
          <ac:spMkLst>
            <pc:docMk/>
            <pc:sldMk cId="721282114" sldId="278"/>
            <ac:spMk id="25" creationId="{A1F46483-CEAA-D395-5710-01D32E6A1459}"/>
          </ac:spMkLst>
        </pc:spChg>
        <pc:picChg chg="mod">
          <ac:chgData name="Tania Otoya" userId="b34e5393-ca0d-4f0b-8c87-b369271ba059" providerId="ADAL" clId="{B730EBDA-67EF-42E7-AED5-A0F23A21313C}" dt="2026-02-05T03:47:22.432" v="11" actId="34135"/>
          <ac:picMkLst>
            <pc:docMk/>
            <pc:sldMk cId="721282114" sldId="278"/>
            <ac:picMk id="16" creationId="{EECCF7CA-C065-00B2-9660-850774F839CF}"/>
          </ac:picMkLst>
        </pc:picChg>
      </pc:sldChg>
      <pc:sldChg chg="modSp mod">
        <pc:chgData name="Tania Otoya" userId="b34e5393-ca0d-4f0b-8c87-b369271ba059" providerId="ADAL" clId="{B730EBDA-67EF-42E7-AED5-A0F23A21313C}" dt="2026-02-05T03:47:25.936" v="12" actId="34135"/>
        <pc:sldMkLst>
          <pc:docMk/>
          <pc:sldMk cId="3788165274" sldId="279"/>
        </pc:sldMkLst>
        <pc:spChg chg="mod">
          <ac:chgData name="Tania Otoya" userId="b34e5393-ca0d-4f0b-8c87-b369271ba059" providerId="ADAL" clId="{B730EBDA-67EF-42E7-AED5-A0F23A21313C}" dt="2026-02-05T03:47:25.936" v="12" actId="34135"/>
          <ac:spMkLst>
            <pc:docMk/>
            <pc:sldMk cId="3788165274" sldId="279"/>
            <ac:spMk id="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5.936" v="12" actId="34135"/>
          <ac:spMkLst>
            <pc:docMk/>
            <pc:sldMk cId="3788165274" sldId="279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5.936" v="12" actId="34135"/>
          <ac:spMkLst>
            <pc:docMk/>
            <pc:sldMk cId="3788165274" sldId="279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5.936" v="12" actId="34135"/>
          <ac:spMkLst>
            <pc:docMk/>
            <pc:sldMk cId="3788165274" sldId="279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5.936" v="12" actId="34135"/>
          <ac:spMkLst>
            <pc:docMk/>
            <pc:sldMk cId="3788165274" sldId="279"/>
            <ac:spMk id="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5.936" v="12" actId="34135"/>
          <ac:spMkLst>
            <pc:docMk/>
            <pc:sldMk cId="3788165274" sldId="279"/>
            <ac:spMk id="9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5.936" v="12" actId="34135"/>
          <ac:spMkLst>
            <pc:docMk/>
            <pc:sldMk cId="3788165274" sldId="279"/>
            <ac:spMk id="10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5.936" v="12" actId="34135"/>
          <ac:spMkLst>
            <pc:docMk/>
            <pc:sldMk cId="3788165274" sldId="279"/>
            <ac:spMk id="13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5.936" v="12" actId="34135"/>
          <ac:spMkLst>
            <pc:docMk/>
            <pc:sldMk cId="3788165274" sldId="279"/>
            <ac:spMk id="1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7:25.936" v="12" actId="34135"/>
          <ac:spMkLst>
            <pc:docMk/>
            <pc:sldMk cId="3788165274" sldId="279"/>
            <ac:spMk id="15" creationId="{00000000-0000-0000-0000-000000000000}"/>
          </ac:spMkLst>
        </pc:spChg>
      </pc:sldChg>
      <pc:sldChg chg="modSp mod">
        <pc:chgData name="Tania Otoya" userId="b34e5393-ca0d-4f0b-8c87-b369271ba059" providerId="ADAL" clId="{B730EBDA-67EF-42E7-AED5-A0F23A21313C}" dt="2026-02-05T03:48:26.056" v="25" actId="34135"/>
        <pc:sldMkLst>
          <pc:docMk/>
          <pc:sldMk cId="0" sldId="280"/>
        </pc:sldMkLst>
        <pc:spChg chg="mod">
          <ac:chgData name="Tania Otoya" userId="b34e5393-ca0d-4f0b-8c87-b369271ba059" providerId="ADAL" clId="{B730EBDA-67EF-42E7-AED5-A0F23A21313C}" dt="2026-02-05T03:48:26.056" v="25" actId="34135"/>
          <ac:spMkLst>
            <pc:docMk/>
            <pc:sldMk cId="0" sldId="280"/>
            <ac:spMk id="4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26.056" v="25" actId="34135"/>
          <ac:spMkLst>
            <pc:docMk/>
            <pc:sldMk cId="0" sldId="280"/>
            <ac:spMk id="5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26.056" v="25" actId="34135"/>
          <ac:spMkLst>
            <pc:docMk/>
            <pc:sldMk cId="0" sldId="280"/>
            <ac:spMk id="6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26.056" v="25" actId="34135"/>
          <ac:spMkLst>
            <pc:docMk/>
            <pc:sldMk cId="0" sldId="280"/>
            <ac:spMk id="7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26.056" v="25" actId="34135"/>
          <ac:spMkLst>
            <pc:docMk/>
            <pc:sldMk cId="0" sldId="280"/>
            <ac:spMk id="8" creationId="{00000000-0000-0000-0000-000000000000}"/>
          </ac:spMkLst>
        </pc:spChg>
        <pc:spChg chg="mod">
          <ac:chgData name="Tania Otoya" userId="b34e5393-ca0d-4f0b-8c87-b369271ba059" providerId="ADAL" clId="{B730EBDA-67EF-42E7-AED5-A0F23A21313C}" dt="2026-02-05T03:48:26.056" v="25" actId="34135"/>
          <ac:spMkLst>
            <pc:docMk/>
            <pc:sldMk cId="0" sldId="280"/>
            <ac:spMk id="13" creationId="{00000000-0000-0000-0000-000000000000}"/>
          </ac:spMkLst>
        </pc:spChg>
        <pc:grpChg chg="mod">
          <ac:chgData name="Tania Otoya" userId="b34e5393-ca0d-4f0b-8c87-b369271ba059" providerId="ADAL" clId="{B730EBDA-67EF-42E7-AED5-A0F23A21313C}" dt="2026-02-05T03:48:26.056" v="25" actId="34135"/>
          <ac:grpSpMkLst>
            <pc:docMk/>
            <pc:sldMk cId="0" sldId="280"/>
            <ac:grpSpMk id="3" creationId="{00000000-0000-0000-0000-000000000000}"/>
          </ac:grpSpMkLst>
        </pc:grpChg>
        <pc:picChg chg="mod">
          <ac:chgData name="Tania Otoya" userId="b34e5393-ca0d-4f0b-8c87-b369271ba059" providerId="ADAL" clId="{B730EBDA-67EF-42E7-AED5-A0F23A21313C}" dt="2026-02-05T03:48:26.056" v="25" actId="34135"/>
          <ac:picMkLst>
            <pc:docMk/>
            <pc:sldMk cId="0" sldId="280"/>
            <ac:picMk id="11" creationId="{D49F008E-9A50-4A7F-8C0A-3A59703883EF}"/>
          </ac:picMkLst>
        </pc:picChg>
        <pc:picChg chg="mod">
          <ac:chgData name="Tania Otoya" userId="b34e5393-ca0d-4f0b-8c87-b369271ba059" providerId="ADAL" clId="{B730EBDA-67EF-42E7-AED5-A0F23A21313C}" dt="2026-02-05T03:48:26.056" v="25" actId="34135"/>
          <ac:picMkLst>
            <pc:docMk/>
            <pc:sldMk cId="0" sldId="280"/>
            <ac:picMk id="15" creationId="{751C7B28-B0CD-4FEF-A44E-11E06CCABE5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05.02.2026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By the end of this lesson, you should be able to: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First read: We all have thoughts, ideas and images that pop into our heads when we are asked to think about something.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Nunito"/>
              </a:rPr>
              <a:t>We are exposed to many different messages about animals from movies, the news and stories. These all shape our understanding and the way we think about different animals.</a:t>
            </a:r>
            <a:r>
              <a:rPr lang="en-US" sz="1200" b="1" dirty="0">
                <a:solidFill>
                  <a:srgbClr val="000000"/>
                </a:solidFill>
                <a:latin typeface="Nunito"/>
              </a:rPr>
              <a:t> BUT we need to be careful when using stereotypes because they aren’t always accurate especially the negative or hurtful ones!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>
              <a:solidFill>
                <a:srgbClr val="000000"/>
              </a:solidFill>
              <a:latin typeface="Nuni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000000"/>
                </a:solidFill>
                <a:latin typeface="Nunito"/>
              </a:rPr>
              <a:t>Activity: </a:t>
            </a:r>
            <a:r>
              <a:rPr lang="en-US" sz="1200" b="0" dirty="0">
                <a:solidFill>
                  <a:srgbClr val="000000"/>
                </a:solidFill>
                <a:latin typeface="Nunito"/>
              </a:rPr>
              <a:t>With a partner, have students think of another example of a misleading stereotype. Have a few students share their examples with the class.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Nuni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000000"/>
                </a:solidFill>
                <a:latin typeface="Nunito"/>
              </a:rPr>
              <a:t>If appropriate</a:t>
            </a:r>
            <a:r>
              <a:rPr lang="en-US" sz="1200" dirty="0">
                <a:solidFill>
                  <a:srgbClr val="000000"/>
                </a:solidFill>
                <a:latin typeface="Nunito"/>
              </a:rPr>
              <a:t>, could ask students, ‘has there been a time when someone has used an incorrect or hurtful stereotype towards you? How did that make you feel? What do you wish that person understood about you?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Nunito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15.svg"/><Relationship Id="rId7" Type="http://schemas.openxmlformats.org/officeDocument/2006/relationships/image" Target="../media/image3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3" Type="http://schemas.openxmlformats.org/officeDocument/2006/relationships/image" Target="../media/image25.svg"/><Relationship Id="rId7" Type="http://schemas.openxmlformats.org/officeDocument/2006/relationships/image" Target="../media/image15.svg"/><Relationship Id="rId12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31.svg"/><Relationship Id="rId5" Type="http://schemas.openxmlformats.org/officeDocument/2006/relationships/image" Target="../media/image27.svg"/><Relationship Id="rId10" Type="http://schemas.openxmlformats.org/officeDocument/2006/relationships/image" Target="../media/image30.png"/><Relationship Id="rId4" Type="http://schemas.openxmlformats.org/officeDocument/2006/relationships/image" Target="../media/image26.png"/><Relationship Id="rId9" Type="http://schemas.openxmlformats.org/officeDocument/2006/relationships/image" Target="../media/image2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14.png"/><Relationship Id="rId7" Type="http://schemas.openxmlformats.org/officeDocument/2006/relationships/image" Target="../media/image3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1.svg"/><Relationship Id="rId4" Type="http://schemas.openxmlformats.org/officeDocument/2006/relationships/image" Target="../media/image15.sv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14.png"/><Relationship Id="rId7" Type="http://schemas.openxmlformats.org/officeDocument/2006/relationships/image" Target="../media/image4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5.svg"/><Relationship Id="rId9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1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5.svg"/><Relationship Id="rId7" Type="http://schemas.openxmlformats.org/officeDocument/2006/relationships/image" Target="../media/image4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30.png"/><Relationship Id="rId3" Type="http://schemas.openxmlformats.org/officeDocument/2006/relationships/image" Target="../media/image15.svg"/><Relationship Id="rId7" Type="http://schemas.openxmlformats.org/officeDocument/2006/relationships/image" Target="../media/image52.png"/><Relationship Id="rId12" Type="http://schemas.openxmlformats.org/officeDocument/2006/relationships/image" Target="../media/image33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11" Type="http://schemas.openxmlformats.org/officeDocument/2006/relationships/image" Target="../media/image32.png"/><Relationship Id="rId5" Type="http://schemas.openxmlformats.org/officeDocument/2006/relationships/image" Target="../media/image47.svg"/><Relationship Id="rId10" Type="http://schemas.openxmlformats.org/officeDocument/2006/relationships/image" Target="../media/image55.svg"/><Relationship Id="rId4" Type="http://schemas.openxmlformats.org/officeDocument/2006/relationships/image" Target="../media/image46.png"/><Relationship Id="rId9" Type="http://schemas.openxmlformats.org/officeDocument/2006/relationships/image" Target="../media/image54.png"/><Relationship Id="rId14" Type="http://schemas.openxmlformats.org/officeDocument/2006/relationships/image" Target="../media/image31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5.svg"/><Relationship Id="rId7" Type="http://schemas.openxmlformats.org/officeDocument/2006/relationships/image" Target="../media/image5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47.svg"/><Relationship Id="rId10" Type="http://schemas.openxmlformats.org/officeDocument/2006/relationships/image" Target="../media/image59.svg"/><Relationship Id="rId4" Type="http://schemas.openxmlformats.org/officeDocument/2006/relationships/image" Target="../media/image46.png"/><Relationship Id="rId9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18.svg"/><Relationship Id="rId7" Type="http://schemas.openxmlformats.org/officeDocument/2006/relationships/image" Target="../media/image15.svg"/><Relationship Id="rId12" Type="http://schemas.openxmlformats.org/officeDocument/2006/relationships/image" Target="../media/image66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65.png"/><Relationship Id="rId5" Type="http://schemas.openxmlformats.org/officeDocument/2006/relationships/image" Target="../media/image61.svg"/><Relationship Id="rId15" Type="http://schemas.openxmlformats.org/officeDocument/2006/relationships/image" Target="../media/image69.png"/><Relationship Id="rId10" Type="http://schemas.openxmlformats.org/officeDocument/2006/relationships/image" Target="../media/image64.svg"/><Relationship Id="rId4" Type="http://schemas.openxmlformats.org/officeDocument/2006/relationships/image" Target="../media/image60.png"/><Relationship Id="rId9" Type="http://schemas.openxmlformats.org/officeDocument/2006/relationships/image" Target="../media/image63.png"/><Relationship Id="rId14" Type="http://schemas.openxmlformats.org/officeDocument/2006/relationships/image" Target="../media/image6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9.png"/><Relationship Id="rId7" Type="http://schemas.openxmlformats.org/officeDocument/2006/relationships/image" Target="../media/image1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47.svg"/><Relationship Id="rId4" Type="http://schemas.openxmlformats.org/officeDocument/2006/relationships/image" Target="../media/image20.svg"/><Relationship Id="rId9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svg"/><Relationship Id="rId18" Type="http://schemas.openxmlformats.org/officeDocument/2006/relationships/image" Target="../media/image87.png"/><Relationship Id="rId3" Type="http://schemas.openxmlformats.org/officeDocument/2006/relationships/image" Target="../media/image72.svg"/><Relationship Id="rId21" Type="http://schemas.openxmlformats.org/officeDocument/2006/relationships/image" Target="../media/image15.svg"/><Relationship Id="rId7" Type="http://schemas.openxmlformats.org/officeDocument/2006/relationships/image" Target="../media/image76.svg"/><Relationship Id="rId12" Type="http://schemas.openxmlformats.org/officeDocument/2006/relationships/image" Target="../media/image81.png"/><Relationship Id="rId17" Type="http://schemas.openxmlformats.org/officeDocument/2006/relationships/image" Target="../media/image86.svg"/><Relationship Id="rId2" Type="http://schemas.openxmlformats.org/officeDocument/2006/relationships/image" Target="../media/image71.png"/><Relationship Id="rId16" Type="http://schemas.openxmlformats.org/officeDocument/2006/relationships/image" Target="../media/image85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80.svg"/><Relationship Id="rId5" Type="http://schemas.openxmlformats.org/officeDocument/2006/relationships/image" Target="../media/image74.svg"/><Relationship Id="rId15" Type="http://schemas.openxmlformats.org/officeDocument/2006/relationships/image" Target="../media/image84.svg"/><Relationship Id="rId10" Type="http://schemas.openxmlformats.org/officeDocument/2006/relationships/image" Target="../media/image79.png"/><Relationship Id="rId19" Type="http://schemas.openxmlformats.org/officeDocument/2006/relationships/image" Target="../media/image88.svg"/><Relationship Id="rId4" Type="http://schemas.openxmlformats.org/officeDocument/2006/relationships/image" Target="../media/image73.png"/><Relationship Id="rId9" Type="http://schemas.openxmlformats.org/officeDocument/2006/relationships/image" Target="../media/image78.svg"/><Relationship Id="rId14" Type="http://schemas.openxmlformats.org/officeDocument/2006/relationships/image" Target="../media/image8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svg"/><Relationship Id="rId18" Type="http://schemas.openxmlformats.org/officeDocument/2006/relationships/image" Target="../media/image87.png"/><Relationship Id="rId3" Type="http://schemas.openxmlformats.org/officeDocument/2006/relationships/image" Target="../media/image72.svg"/><Relationship Id="rId21" Type="http://schemas.openxmlformats.org/officeDocument/2006/relationships/image" Target="../media/image15.svg"/><Relationship Id="rId7" Type="http://schemas.openxmlformats.org/officeDocument/2006/relationships/image" Target="../media/image76.svg"/><Relationship Id="rId12" Type="http://schemas.openxmlformats.org/officeDocument/2006/relationships/image" Target="../media/image81.png"/><Relationship Id="rId17" Type="http://schemas.openxmlformats.org/officeDocument/2006/relationships/image" Target="../media/image86.svg"/><Relationship Id="rId2" Type="http://schemas.openxmlformats.org/officeDocument/2006/relationships/image" Target="../media/image71.png"/><Relationship Id="rId16" Type="http://schemas.openxmlformats.org/officeDocument/2006/relationships/image" Target="../media/image85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80.svg"/><Relationship Id="rId5" Type="http://schemas.openxmlformats.org/officeDocument/2006/relationships/image" Target="../media/image74.svg"/><Relationship Id="rId15" Type="http://schemas.openxmlformats.org/officeDocument/2006/relationships/image" Target="../media/image84.svg"/><Relationship Id="rId10" Type="http://schemas.openxmlformats.org/officeDocument/2006/relationships/image" Target="../media/image79.png"/><Relationship Id="rId19" Type="http://schemas.openxmlformats.org/officeDocument/2006/relationships/image" Target="../media/image88.svg"/><Relationship Id="rId4" Type="http://schemas.openxmlformats.org/officeDocument/2006/relationships/image" Target="../media/image73.png"/><Relationship Id="rId9" Type="http://schemas.openxmlformats.org/officeDocument/2006/relationships/image" Target="../media/image78.svg"/><Relationship Id="rId14" Type="http://schemas.openxmlformats.org/officeDocument/2006/relationships/image" Target="../media/image8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93.tmp"/><Relationship Id="rId2" Type="http://schemas.openxmlformats.org/officeDocument/2006/relationships/image" Target="../media/image90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svg"/><Relationship Id="rId5" Type="http://schemas.openxmlformats.org/officeDocument/2006/relationships/image" Target="../media/image46.png"/><Relationship Id="rId4" Type="http://schemas.openxmlformats.org/officeDocument/2006/relationships/image" Target="../media/image9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4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5.sv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18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3" Type="http://schemas.openxmlformats.org/officeDocument/2006/relationships/image" Target="../media/image25.svg"/><Relationship Id="rId7" Type="http://schemas.openxmlformats.org/officeDocument/2006/relationships/image" Target="../media/image15.svg"/><Relationship Id="rId12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31.svg"/><Relationship Id="rId5" Type="http://schemas.openxmlformats.org/officeDocument/2006/relationships/image" Target="../media/image27.svg"/><Relationship Id="rId10" Type="http://schemas.openxmlformats.org/officeDocument/2006/relationships/image" Target="../media/image30.png"/><Relationship Id="rId4" Type="http://schemas.openxmlformats.org/officeDocument/2006/relationships/image" Target="../media/image26.png"/><Relationship Id="rId9" Type="http://schemas.openxmlformats.org/officeDocument/2006/relationships/image" Target="../media/image2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14.png"/><Relationship Id="rId7" Type="http://schemas.openxmlformats.org/officeDocument/2006/relationships/image" Target="../media/image30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15.sv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3" Type="http://schemas.openxmlformats.org/officeDocument/2006/relationships/image" Target="../media/image25.svg"/><Relationship Id="rId7" Type="http://schemas.openxmlformats.org/officeDocument/2006/relationships/image" Target="../media/image15.svg"/><Relationship Id="rId12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31.svg"/><Relationship Id="rId5" Type="http://schemas.openxmlformats.org/officeDocument/2006/relationships/image" Target="../media/image27.svg"/><Relationship Id="rId10" Type="http://schemas.openxmlformats.org/officeDocument/2006/relationships/image" Target="../media/image30.png"/><Relationship Id="rId4" Type="http://schemas.openxmlformats.org/officeDocument/2006/relationships/image" Target="../media/image26.png"/><Relationship Id="rId9" Type="http://schemas.openxmlformats.org/officeDocument/2006/relationships/image" Target="../media/image2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14.png"/><Relationship Id="rId7" Type="http://schemas.openxmlformats.org/officeDocument/2006/relationships/image" Target="../media/image32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1.svg"/><Relationship Id="rId4" Type="http://schemas.openxmlformats.org/officeDocument/2006/relationships/image" Target="../media/image15.sv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3" Type="http://schemas.openxmlformats.org/officeDocument/2006/relationships/image" Target="../media/image25.svg"/><Relationship Id="rId7" Type="http://schemas.openxmlformats.org/officeDocument/2006/relationships/image" Target="../media/image15.svg"/><Relationship Id="rId12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31.svg"/><Relationship Id="rId5" Type="http://schemas.openxmlformats.org/officeDocument/2006/relationships/image" Target="../media/image27.svg"/><Relationship Id="rId10" Type="http://schemas.openxmlformats.org/officeDocument/2006/relationships/image" Target="../media/image30.png"/><Relationship Id="rId4" Type="http://schemas.openxmlformats.org/officeDocument/2006/relationships/image" Target="../media/image26.png"/><Relationship Id="rId9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35919" y="7383879"/>
            <a:ext cx="6265008" cy="2903121"/>
          </a:xfrm>
          <a:custGeom>
            <a:avLst/>
            <a:gdLst/>
            <a:ahLst/>
            <a:cxnLst/>
            <a:rect l="l" t="t" r="r" b="b"/>
            <a:pathLst>
              <a:path w="6265008" h="2903121">
                <a:moveTo>
                  <a:pt x="0" y="0"/>
                </a:moveTo>
                <a:lnTo>
                  <a:pt x="6265007" y="0"/>
                </a:lnTo>
                <a:lnTo>
                  <a:pt x="6265007" y="2903121"/>
                </a:lnTo>
                <a:lnTo>
                  <a:pt x="0" y="29031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3" name="TextBox 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105334" y="5338730"/>
            <a:ext cx="8077332" cy="1586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  <a:spcBef>
                <a:spcPct val="0"/>
              </a:spcBef>
            </a:pPr>
            <a:r>
              <a:rPr lang="en-US" sz="4500" spc="-166" dirty="0">
                <a:solidFill>
                  <a:srgbClr val="000000"/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Are animals with a bad reputation just misunderstood?</a:t>
            </a:r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499968" y="6733168"/>
            <a:ext cx="6796236" cy="3398118"/>
          </a:xfrm>
          <a:custGeom>
            <a:avLst/>
            <a:gdLst/>
            <a:ahLst/>
            <a:cxnLst/>
            <a:rect l="l" t="t" r="r" b="b"/>
            <a:pathLst>
              <a:path w="6796236" h="3398118">
                <a:moveTo>
                  <a:pt x="0" y="0"/>
                </a:moveTo>
                <a:lnTo>
                  <a:pt x="6796235" y="0"/>
                </a:lnTo>
                <a:lnTo>
                  <a:pt x="6796235" y="3398118"/>
                </a:lnTo>
                <a:lnTo>
                  <a:pt x="0" y="33981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472" b="-104944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9112" y="1892541"/>
            <a:ext cx="2968006" cy="2148094"/>
          </a:xfrm>
          <a:custGeom>
            <a:avLst/>
            <a:gdLst/>
            <a:ahLst/>
            <a:cxnLst/>
            <a:rect l="l" t="t" r="r" b="b"/>
            <a:pathLst>
              <a:path w="2968006" h="2148094">
                <a:moveTo>
                  <a:pt x="0" y="0"/>
                </a:moveTo>
                <a:lnTo>
                  <a:pt x="2968005" y="0"/>
                </a:lnTo>
                <a:lnTo>
                  <a:pt x="2968005" y="2148095"/>
                </a:lnTo>
                <a:lnTo>
                  <a:pt x="0" y="21480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251877" y="552748"/>
            <a:ext cx="930902" cy="970954"/>
          </a:xfrm>
          <a:custGeom>
            <a:avLst/>
            <a:gdLst/>
            <a:ahLst/>
            <a:cxnLst/>
            <a:rect l="l" t="t" r="r" b="b"/>
            <a:pathLst>
              <a:path w="930902" h="970954">
                <a:moveTo>
                  <a:pt x="0" y="0"/>
                </a:moveTo>
                <a:lnTo>
                  <a:pt x="930903" y="0"/>
                </a:lnTo>
                <a:lnTo>
                  <a:pt x="930903" y="970954"/>
                </a:lnTo>
                <a:lnTo>
                  <a:pt x="0" y="9709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63115" y="5326479"/>
            <a:ext cx="2191131" cy="4114800"/>
          </a:xfrm>
          <a:custGeom>
            <a:avLst/>
            <a:gdLst/>
            <a:ahLst/>
            <a:cxnLst/>
            <a:rect l="l" t="t" r="r" b="b"/>
            <a:pathLst>
              <a:path w="2191131" h="4114800">
                <a:moveTo>
                  <a:pt x="0" y="0"/>
                </a:moveTo>
                <a:lnTo>
                  <a:pt x="2191131" y="0"/>
                </a:lnTo>
                <a:lnTo>
                  <a:pt x="21911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8" name="TextBox 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135937" y="1457325"/>
            <a:ext cx="11774708" cy="3447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837"/>
              </a:lnSpc>
              <a:spcBef>
                <a:spcPct val="0"/>
              </a:spcBef>
            </a:pPr>
            <a:r>
              <a:rPr lang="en-US" sz="14756" spc="-545">
                <a:solidFill>
                  <a:srgbClr val="0085C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Animal Stereotypes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3692327" y="430059"/>
            <a:ext cx="3890365" cy="2187287"/>
          </a:xfrm>
          <a:custGeom>
            <a:avLst/>
            <a:gdLst/>
            <a:ahLst/>
            <a:cxnLst/>
            <a:rect l="l" t="t" r="r" b="b"/>
            <a:pathLst>
              <a:path w="3890365" h="2187287">
                <a:moveTo>
                  <a:pt x="3890364" y="0"/>
                </a:moveTo>
                <a:lnTo>
                  <a:pt x="0" y="0"/>
                </a:lnTo>
                <a:lnTo>
                  <a:pt x="0" y="2187286"/>
                </a:lnTo>
                <a:lnTo>
                  <a:pt x="3890364" y="2187286"/>
                </a:lnTo>
                <a:lnTo>
                  <a:pt x="3890364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898086" y="3904916"/>
            <a:ext cx="1786714" cy="1999121"/>
          </a:xfrm>
          <a:custGeom>
            <a:avLst/>
            <a:gdLst/>
            <a:ahLst/>
            <a:cxnLst/>
            <a:rect l="l" t="t" r="r" b="b"/>
            <a:pathLst>
              <a:path w="1786714" h="1999121">
                <a:moveTo>
                  <a:pt x="0" y="0"/>
                </a:moveTo>
                <a:lnTo>
                  <a:pt x="1786714" y="0"/>
                </a:lnTo>
                <a:lnTo>
                  <a:pt x="1786714" y="1999121"/>
                </a:lnTo>
                <a:lnTo>
                  <a:pt x="0" y="199912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r="-216"/>
            </a:stretch>
          </a:blipFill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9044" y="1717385"/>
            <a:ext cx="15129913" cy="1591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96"/>
              </a:lnSpc>
              <a:spcBef>
                <a:spcPct val="0"/>
              </a:spcBef>
            </a:pPr>
            <a:r>
              <a:rPr lang="en-US" sz="12984" spc="-480" dirty="0">
                <a:solidFill>
                  <a:srgbClr val="6CC2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A Goldfish </a:t>
            </a:r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6CC24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pic>
        <p:nvPicPr>
          <p:cNvPr id="16" name="Picture 15" descr="A goldfish swimming in water&#10;&#10;Description automatically generated">
            <a:extLst>
              <a:ext uri="{FF2B5EF4-FFF2-40B4-BE49-F238E27FC236}">
                <a16:creationId xmlns:a16="http://schemas.microsoft.com/office/drawing/2014/main" id="{EECCF7CA-C065-00B2-9660-850774F839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4" t="5877" r="5882" b="13819"/>
          <a:stretch/>
        </p:blipFill>
        <p:spPr>
          <a:xfrm>
            <a:off x="5230574" y="3223912"/>
            <a:ext cx="8129719" cy="6323115"/>
          </a:xfrm>
          <a:prstGeom prst="roundRect">
            <a:avLst/>
          </a:prstGeom>
        </p:spPr>
      </p:pic>
      <p:grpSp>
        <p:nvGrpSpPr>
          <p:cNvPr id="20" name="Group 11">
            <a:extLst>
              <a:ext uri="{FF2B5EF4-FFF2-40B4-BE49-F238E27FC236}">
                <a16:creationId xmlns:a16="http://schemas.microsoft.com/office/drawing/2014/main" id="{CA7832E6-F4E6-1A95-2C30-51E53F8ABBD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62000" y="4834196"/>
            <a:ext cx="3768436" cy="2307933"/>
            <a:chOff x="238036" y="314945"/>
            <a:chExt cx="5024582" cy="3933815"/>
          </a:xfrm>
        </p:grpSpPr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4EB8B71B-7A35-3CBD-A15F-E844C676E60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1144065">
              <a:off x="238036" y="314945"/>
              <a:ext cx="5024582" cy="3933815"/>
            </a:xfrm>
            <a:custGeom>
              <a:avLst/>
              <a:gdLst/>
              <a:ahLst/>
              <a:cxnLst/>
              <a:rect l="l" t="t" r="r" b="b"/>
              <a:pathLst>
                <a:path w="5024582" h="3087835">
                  <a:moveTo>
                    <a:pt x="0" y="0"/>
                  </a:moveTo>
                  <a:lnTo>
                    <a:pt x="5024582" y="0"/>
                  </a:lnTo>
                  <a:lnTo>
                    <a:pt x="5024582" y="3087835"/>
                  </a:lnTo>
                  <a:lnTo>
                    <a:pt x="0" y="308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b="-376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22" name="TextBox 13">
              <a:extLst>
                <a:ext uri="{FF2B5EF4-FFF2-40B4-BE49-F238E27FC236}">
                  <a16:creationId xmlns:a16="http://schemas.microsoft.com/office/drawing/2014/main" id="{C3338A1D-5A8A-D54A-3FF1-1FB6B74F735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6773" y="1949813"/>
              <a:ext cx="3655238" cy="1470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40"/>
                </a:lnSpc>
              </a:pPr>
              <a:r>
                <a:rPr lang="en-US" sz="3500" dirty="0">
                  <a:solidFill>
                    <a:srgbClr val="000000"/>
                  </a:solidFill>
                  <a:latin typeface="Schoolbell"/>
                  <a:ea typeface="Schoolbell"/>
                  <a:cs typeface="Schoolbell"/>
                  <a:sym typeface="Schoolbell"/>
                </a:rPr>
                <a:t>I do not have feelings</a:t>
              </a:r>
            </a:p>
          </p:txBody>
        </p:sp>
      </p:grpSp>
      <p:sp>
        <p:nvSpPr>
          <p:cNvPr id="24" name="Freeform 14">
            <a:extLst>
              <a:ext uri="{FF2B5EF4-FFF2-40B4-BE49-F238E27FC236}">
                <a16:creationId xmlns:a16="http://schemas.microsoft.com/office/drawing/2014/main" id="{C1F655A4-26AB-B387-DE20-C432263CE1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41587" y="4599660"/>
            <a:ext cx="4205653" cy="2370937"/>
          </a:xfrm>
          <a:custGeom>
            <a:avLst/>
            <a:gdLst/>
            <a:ahLst/>
            <a:cxnLst/>
            <a:rect l="l" t="t" r="r" b="b"/>
            <a:pathLst>
              <a:path w="4205653" h="2370937">
                <a:moveTo>
                  <a:pt x="0" y="0"/>
                </a:moveTo>
                <a:lnTo>
                  <a:pt x="4205653" y="0"/>
                </a:lnTo>
                <a:lnTo>
                  <a:pt x="4205653" y="2370937"/>
                </a:lnTo>
                <a:lnTo>
                  <a:pt x="0" y="237093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b="-375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25" name="TextBox 15">
            <a:extLst>
              <a:ext uri="{FF2B5EF4-FFF2-40B4-BE49-F238E27FC236}">
                <a16:creationId xmlns:a16="http://schemas.microsoft.com/office/drawing/2014/main" id="{A1F46483-CEAA-D395-5710-01D32E6A145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018454" y="5526038"/>
            <a:ext cx="3928786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 dirty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I have a 2 second memory</a:t>
            </a:r>
          </a:p>
        </p:txBody>
      </p:sp>
    </p:spTree>
    <p:extLst>
      <p:ext uri="{BB962C8B-B14F-4D97-AF65-F5344CB8AC3E}">
        <p14:creationId xmlns:p14="http://schemas.microsoft.com/office/powerpoint/2010/main" val="721282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5070288" y="3180476"/>
            <a:ext cx="8147423" cy="6392971"/>
            <a:chOff x="0" y="0"/>
            <a:chExt cx="10863231" cy="8523961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0863231" cy="8523961"/>
            </a:xfrm>
            <a:custGeom>
              <a:avLst/>
              <a:gdLst/>
              <a:ahLst/>
              <a:cxnLst/>
              <a:rect l="l" t="t" r="r" b="b"/>
              <a:pathLst>
                <a:path w="10863231" h="8523961">
                  <a:moveTo>
                    <a:pt x="0" y="0"/>
                  </a:moveTo>
                  <a:lnTo>
                    <a:pt x="10863231" y="0"/>
                  </a:lnTo>
                  <a:lnTo>
                    <a:pt x="10863231" y="8523961"/>
                  </a:lnTo>
                  <a:lnTo>
                    <a:pt x="0" y="85239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4168" r="-391" b="-20685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608436" y="1412666"/>
              <a:ext cx="3646358" cy="5779530"/>
            </a:xfrm>
            <a:custGeom>
              <a:avLst/>
              <a:gdLst/>
              <a:ahLst/>
              <a:cxnLst/>
              <a:rect l="l" t="t" r="r" b="b"/>
              <a:pathLst>
                <a:path w="3646358" h="5779530">
                  <a:moveTo>
                    <a:pt x="0" y="0"/>
                  </a:moveTo>
                  <a:lnTo>
                    <a:pt x="3646359" y="0"/>
                  </a:lnTo>
                  <a:lnTo>
                    <a:pt x="3646359" y="5779530"/>
                  </a:lnTo>
                  <a:lnTo>
                    <a:pt x="0" y="5779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224" r="-224"/>
              </a:stretch>
            </a:blipFill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9044" y="1717385"/>
            <a:ext cx="15129913" cy="1591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96"/>
              </a:lnSpc>
              <a:spcBef>
                <a:spcPct val="0"/>
              </a:spcBef>
            </a:pPr>
            <a:r>
              <a:rPr lang="en-US" sz="12984" spc="-480" dirty="0">
                <a:solidFill>
                  <a:srgbClr val="6CC2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Animal #4</a:t>
            </a:r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6CC24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11" name="Group 11"/>
          <p:cNvGrpSpPr>
            <a:grpSpLocks noGrp="1" noUngrp="1" noRot="1" noMove="1" noResize="1"/>
          </p:cNvGrpSpPr>
          <p:nvPr/>
        </p:nvGrpSpPr>
        <p:grpSpPr>
          <a:xfrm>
            <a:off x="507530" y="4176729"/>
            <a:ext cx="4041588" cy="2793868"/>
            <a:chOff x="0" y="0"/>
            <a:chExt cx="5388785" cy="3725157"/>
          </a:xfrm>
        </p:grpSpPr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-455935">
              <a:off x="182101" y="318661"/>
              <a:ext cx="5024582" cy="3087835"/>
            </a:xfrm>
            <a:custGeom>
              <a:avLst/>
              <a:gdLst/>
              <a:ahLst/>
              <a:cxnLst/>
              <a:rect l="l" t="t" r="r" b="b"/>
              <a:pathLst>
                <a:path w="5024582" h="3087835">
                  <a:moveTo>
                    <a:pt x="0" y="0"/>
                  </a:moveTo>
                  <a:lnTo>
                    <a:pt x="5024582" y="0"/>
                  </a:lnTo>
                  <a:lnTo>
                    <a:pt x="5024582" y="3087835"/>
                  </a:lnTo>
                  <a:lnTo>
                    <a:pt x="0" y="308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b="-376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3" name="TextBox 1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6773" y="1661517"/>
              <a:ext cx="3655238" cy="1443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40"/>
                </a:lnSpc>
              </a:pPr>
              <a:r>
                <a:rPr lang="en-US" sz="3500">
                  <a:solidFill>
                    <a:srgbClr val="000000"/>
                  </a:solidFill>
                  <a:latin typeface="Schoolbell"/>
                  <a:ea typeface="Schoolbell"/>
                  <a:cs typeface="Schoolbell"/>
                  <a:sym typeface="Schoolbell"/>
                </a:rPr>
                <a:t>I have a great memory</a:t>
              </a:r>
            </a:p>
          </p:txBody>
        </p:sp>
      </p:grp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41587" y="4599660"/>
            <a:ext cx="4205653" cy="2370937"/>
          </a:xfrm>
          <a:custGeom>
            <a:avLst/>
            <a:gdLst/>
            <a:ahLst/>
            <a:cxnLst/>
            <a:rect l="l" t="t" r="r" b="b"/>
            <a:pathLst>
              <a:path w="4205653" h="2370937">
                <a:moveTo>
                  <a:pt x="0" y="0"/>
                </a:moveTo>
                <a:lnTo>
                  <a:pt x="4205653" y="0"/>
                </a:lnTo>
                <a:lnTo>
                  <a:pt x="4205653" y="2370937"/>
                </a:lnTo>
                <a:lnTo>
                  <a:pt x="0" y="23709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b="-375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5" name="TextBox 1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018454" y="5526038"/>
            <a:ext cx="3928786" cy="1087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I am a slow moving  gentle giant</a:t>
            </a:r>
          </a:p>
        </p:txBody>
      </p:sp>
    </p:spTree>
    <p:extLst>
      <p:ext uri="{BB962C8B-B14F-4D97-AF65-F5344CB8AC3E}">
        <p14:creationId xmlns:p14="http://schemas.microsoft.com/office/powerpoint/2010/main" val="3788165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5184085" y="3428771"/>
            <a:ext cx="7919829" cy="6089707"/>
            <a:chOff x="0" y="0"/>
            <a:chExt cx="1262249" cy="970567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262249" cy="970567"/>
            </a:xfrm>
            <a:custGeom>
              <a:avLst/>
              <a:gdLst/>
              <a:ahLst/>
              <a:cxnLst/>
              <a:rect l="l" t="t" r="r" b="b"/>
              <a:pathLst>
                <a:path w="1262249" h="970567">
                  <a:moveTo>
                    <a:pt x="97754" y="0"/>
                  </a:moveTo>
                  <a:lnTo>
                    <a:pt x="1164495" y="0"/>
                  </a:lnTo>
                  <a:cubicBezTo>
                    <a:pt x="1218483" y="0"/>
                    <a:pt x="1262249" y="43766"/>
                    <a:pt x="1262249" y="97754"/>
                  </a:cubicBezTo>
                  <a:lnTo>
                    <a:pt x="1262249" y="872814"/>
                  </a:lnTo>
                  <a:cubicBezTo>
                    <a:pt x="1262249" y="926801"/>
                    <a:pt x="1218483" y="970567"/>
                    <a:pt x="1164495" y="970567"/>
                  </a:cubicBezTo>
                  <a:lnTo>
                    <a:pt x="97754" y="970567"/>
                  </a:lnTo>
                  <a:cubicBezTo>
                    <a:pt x="43766" y="970567"/>
                    <a:pt x="0" y="926801"/>
                    <a:pt x="0" y="872814"/>
                  </a:cubicBezTo>
                  <a:lnTo>
                    <a:pt x="0" y="97754"/>
                  </a:lnTo>
                  <a:cubicBezTo>
                    <a:pt x="0" y="43766"/>
                    <a:pt x="43766" y="0"/>
                    <a:pt x="97754" y="0"/>
                  </a:cubicBezTo>
                  <a:close/>
                </a:path>
              </a:pathLst>
            </a:custGeom>
            <a:blipFill>
              <a:blip r:embed="rId2"/>
              <a:stretch>
                <a:fillRect l="-38647" t="-10784" r="-22691" b="-29011"/>
              </a:stretch>
            </a:blipFill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9044" y="1717385"/>
            <a:ext cx="15129913" cy="1591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96"/>
              </a:lnSpc>
              <a:spcBef>
                <a:spcPct val="0"/>
              </a:spcBef>
            </a:pPr>
            <a:r>
              <a:rPr lang="en-US" sz="12984" spc="-480">
                <a:solidFill>
                  <a:srgbClr val="6CC2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an elephant</a:t>
            </a:r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6CC24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41587" y="4599660"/>
            <a:ext cx="4205653" cy="2370937"/>
          </a:xfrm>
          <a:custGeom>
            <a:avLst/>
            <a:gdLst/>
            <a:ahLst/>
            <a:cxnLst/>
            <a:rect l="l" t="t" r="r" b="b"/>
            <a:pathLst>
              <a:path w="4205653" h="2370937">
                <a:moveTo>
                  <a:pt x="0" y="0"/>
                </a:moveTo>
                <a:lnTo>
                  <a:pt x="4205653" y="0"/>
                </a:lnTo>
                <a:lnTo>
                  <a:pt x="4205653" y="2370937"/>
                </a:lnTo>
                <a:lnTo>
                  <a:pt x="0" y="237093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b="-375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11" name="Group 11"/>
          <p:cNvGrpSpPr>
            <a:grpSpLocks noGrp="1" noUngrp="1" noRot="1" noMove="1" noResize="1"/>
          </p:cNvGrpSpPr>
          <p:nvPr/>
        </p:nvGrpSpPr>
        <p:grpSpPr>
          <a:xfrm>
            <a:off x="507530" y="4176729"/>
            <a:ext cx="4041588" cy="2793868"/>
            <a:chOff x="0" y="0"/>
            <a:chExt cx="5388785" cy="3725157"/>
          </a:xfrm>
        </p:grpSpPr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-455935">
              <a:off x="182101" y="318661"/>
              <a:ext cx="5024582" cy="3087835"/>
            </a:xfrm>
            <a:custGeom>
              <a:avLst/>
              <a:gdLst/>
              <a:ahLst/>
              <a:cxnLst/>
              <a:rect l="l" t="t" r="r" b="b"/>
              <a:pathLst>
                <a:path w="5024582" h="3087835">
                  <a:moveTo>
                    <a:pt x="0" y="0"/>
                  </a:moveTo>
                  <a:lnTo>
                    <a:pt x="5024582" y="0"/>
                  </a:lnTo>
                  <a:lnTo>
                    <a:pt x="5024582" y="3087835"/>
                  </a:lnTo>
                  <a:lnTo>
                    <a:pt x="0" y="308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b="-376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3" name="TextBox 1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6773" y="1661517"/>
              <a:ext cx="3655238" cy="1443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40"/>
                </a:lnSpc>
              </a:pPr>
              <a:r>
                <a:rPr lang="en-US" sz="3500">
                  <a:solidFill>
                    <a:srgbClr val="000000"/>
                  </a:solidFill>
                  <a:latin typeface="Schoolbell"/>
                  <a:ea typeface="Schoolbell"/>
                  <a:cs typeface="Schoolbell"/>
                  <a:sym typeface="Schoolbell"/>
                </a:rPr>
                <a:t>I have a great memory</a:t>
              </a:r>
            </a:p>
          </p:txBody>
        </p:sp>
      </p:grpSp>
      <p:sp>
        <p:nvSpPr>
          <p:cNvPr id="14" name="TextBox 1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018454" y="5526038"/>
            <a:ext cx="3928786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 dirty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I am a slow-moving  gentle giant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418694" y="3308739"/>
            <a:ext cx="6290263" cy="4582690"/>
            <a:chOff x="0" y="0"/>
            <a:chExt cx="5883935" cy="4286665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"/>
              <a:ext cx="5889015" cy="4296825"/>
            </a:xfrm>
            <a:custGeom>
              <a:avLst/>
              <a:gdLst/>
              <a:ahLst/>
              <a:cxnLst/>
              <a:rect l="l" t="t" r="r" b="b"/>
              <a:pathLst>
                <a:path w="5889015" h="4296825">
                  <a:moveTo>
                    <a:pt x="4163015" y="4237730"/>
                  </a:moveTo>
                  <a:cubicBezTo>
                    <a:pt x="4128968" y="4244655"/>
                    <a:pt x="4102659" y="4253888"/>
                    <a:pt x="4076350" y="4256197"/>
                  </a:cubicBezTo>
                  <a:cubicBezTo>
                    <a:pt x="3927782" y="4265430"/>
                    <a:pt x="3780761" y="4274664"/>
                    <a:pt x="3632192" y="4282743"/>
                  </a:cubicBezTo>
                  <a:cubicBezTo>
                    <a:pt x="3556360" y="4286206"/>
                    <a:pt x="3480528" y="4289668"/>
                    <a:pt x="3404696" y="4290823"/>
                  </a:cubicBezTo>
                  <a:cubicBezTo>
                    <a:pt x="3322674" y="4293131"/>
                    <a:pt x="3240652" y="4296825"/>
                    <a:pt x="3160177" y="4294285"/>
                  </a:cubicBezTo>
                  <a:cubicBezTo>
                    <a:pt x="3082798" y="4293131"/>
                    <a:pt x="3005418" y="4289668"/>
                    <a:pt x="2931134" y="4279281"/>
                  </a:cubicBezTo>
                  <a:cubicBezTo>
                    <a:pt x="2835184" y="4266584"/>
                    <a:pt x="2737685" y="4266584"/>
                    <a:pt x="2643283" y="4255043"/>
                  </a:cubicBezTo>
                  <a:cubicBezTo>
                    <a:pt x="2397216" y="4225034"/>
                    <a:pt x="2146506" y="4233113"/>
                    <a:pt x="1898892" y="4220417"/>
                  </a:cubicBezTo>
                  <a:cubicBezTo>
                    <a:pt x="1759609" y="4213492"/>
                    <a:pt x="1620326" y="4197333"/>
                    <a:pt x="1481043" y="4183483"/>
                  </a:cubicBezTo>
                  <a:cubicBezTo>
                    <a:pt x="1323189" y="4168478"/>
                    <a:pt x="1165335" y="4151165"/>
                    <a:pt x="1005933" y="4135007"/>
                  </a:cubicBezTo>
                  <a:cubicBezTo>
                    <a:pt x="889864" y="4123465"/>
                    <a:pt x="772247" y="4111923"/>
                    <a:pt x="656178" y="4100381"/>
                  </a:cubicBezTo>
                  <a:cubicBezTo>
                    <a:pt x="653083" y="4100381"/>
                    <a:pt x="649988" y="4099227"/>
                    <a:pt x="646892" y="4099227"/>
                  </a:cubicBezTo>
                  <a:cubicBezTo>
                    <a:pt x="549394" y="4068063"/>
                    <a:pt x="445706" y="4043826"/>
                    <a:pt x="355946" y="4003429"/>
                  </a:cubicBezTo>
                  <a:cubicBezTo>
                    <a:pt x="204282" y="3934178"/>
                    <a:pt x="139283" y="3823375"/>
                    <a:pt x="133093" y="3692951"/>
                  </a:cubicBezTo>
                  <a:cubicBezTo>
                    <a:pt x="131545" y="3647938"/>
                    <a:pt x="123807" y="3604079"/>
                    <a:pt x="123807" y="3559066"/>
                  </a:cubicBezTo>
                  <a:cubicBezTo>
                    <a:pt x="125355" y="3496739"/>
                    <a:pt x="131545" y="3435567"/>
                    <a:pt x="136188" y="3374395"/>
                  </a:cubicBezTo>
                  <a:cubicBezTo>
                    <a:pt x="148569" y="3192033"/>
                    <a:pt x="154759" y="3009670"/>
                    <a:pt x="136188" y="2827308"/>
                  </a:cubicBezTo>
                  <a:cubicBezTo>
                    <a:pt x="119164" y="2663413"/>
                    <a:pt x="103688" y="2500672"/>
                    <a:pt x="86665" y="2336777"/>
                  </a:cubicBezTo>
                  <a:cubicBezTo>
                    <a:pt x="75832" y="2231746"/>
                    <a:pt x="61904" y="2127869"/>
                    <a:pt x="52618" y="2022837"/>
                  </a:cubicBezTo>
                  <a:cubicBezTo>
                    <a:pt x="46428" y="1953586"/>
                    <a:pt x="47975" y="1883180"/>
                    <a:pt x="41785" y="1813929"/>
                  </a:cubicBezTo>
                  <a:cubicBezTo>
                    <a:pt x="38690" y="1774686"/>
                    <a:pt x="21666" y="1736598"/>
                    <a:pt x="20119" y="1697355"/>
                  </a:cubicBezTo>
                  <a:cubicBezTo>
                    <a:pt x="13928" y="1602712"/>
                    <a:pt x="12381" y="1506914"/>
                    <a:pt x="9286" y="1411116"/>
                  </a:cubicBezTo>
                  <a:cubicBezTo>
                    <a:pt x="7738" y="1374182"/>
                    <a:pt x="0" y="1337248"/>
                    <a:pt x="1548" y="1300314"/>
                  </a:cubicBezTo>
                  <a:cubicBezTo>
                    <a:pt x="3095" y="1242604"/>
                    <a:pt x="12381" y="1184895"/>
                    <a:pt x="13928" y="1127185"/>
                  </a:cubicBezTo>
                  <a:cubicBezTo>
                    <a:pt x="15476" y="1060242"/>
                    <a:pt x="6190" y="993299"/>
                    <a:pt x="9286" y="927510"/>
                  </a:cubicBezTo>
                  <a:cubicBezTo>
                    <a:pt x="9286" y="864030"/>
                    <a:pt x="20119" y="801703"/>
                    <a:pt x="30952" y="738223"/>
                  </a:cubicBezTo>
                  <a:cubicBezTo>
                    <a:pt x="34047" y="716293"/>
                    <a:pt x="55713" y="696672"/>
                    <a:pt x="61904" y="674742"/>
                  </a:cubicBezTo>
                  <a:cubicBezTo>
                    <a:pt x="88213" y="566248"/>
                    <a:pt x="116069" y="457754"/>
                    <a:pt x="184163" y="357340"/>
                  </a:cubicBezTo>
                  <a:cubicBezTo>
                    <a:pt x="199639" y="335410"/>
                    <a:pt x="224400" y="315789"/>
                    <a:pt x="247614" y="298476"/>
                  </a:cubicBezTo>
                  <a:cubicBezTo>
                    <a:pt x="255352" y="292705"/>
                    <a:pt x="273923" y="296168"/>
                    <a:pt x="278566" y="296168"/>
                  </a:cubicBezTo>
                  <a:cubicBezTo>
                    <a:pt x="289399" y="281163"/>
                    <a:pt x="295590" y="266159"/>
                    <a:pt x="307970" y="259234"/>
                  </a:cubicBezTo>
                  <a:cubicBezTo>
                    <a:pt x="374517" y="221145"/>
                    <a:pt x="444158" y="193445"/>
                    <a:pt x="530823" y="186520"/>
                  </a:cubicBezTo>
                  <a:cubicBezTo>
                    <a:pt x="595822" y="180749"/>
                    <a:pt x="659273" y="159973"/>
                    <a:pt x="724272" y="148431"/>
                  </a:cubicBezTo>
                  <a:cubicBezTo>
                    <a:pt x="803199" y="134581"/>
                    <a:pt x="882126" y="118422"/>
                    <a:pt x="964148" y="110343"/>
                  </a:cubicBezTo>
                  <a:cubicBezTo>
                    <a:pt x="1038432" y="103418"/>
                    <a:pt x="1109622" y="88413"/>
                    <a:pt x="1185453" y="83797"/>
                  </a:cubicBezTo>
                  <a:cubicBezTo>
                    <a:pt x="1262833" y="79180"/>
                    <a:pt x="1340212" y="65330"/>
                    <a:pt x="1419139" y="60713"/>
                  </a:cubicBezTo>
                  <a:cubicBezTo>
                    <a:pt x="1632707" y="49171"/>
                    <a:pt x="1847822" y="41092"/>
                    <a:pt x="2061389" y="31858"/>
                  </a:cubicBezTo>
                  <a:cubicBezTo>
                    <a:pt x="2114007" y="29550"/>
                    <a:pt x="2166625" y="31858"/>
                    <a:pt x="2219243" y="33012"/>
                  </a:cubicBezTo>
                  <a:cubicBezTo>
                    <a:pt x="2245552" y="34166"/>
                    <a:pt x="2271861" y="38783"/>
                    <a:pt x="2299718" y="41092"/>
                  </a:cubicBezTo>
                  <a:cubicBezTo>
                    <a:pt x="2312098" y="42246"/>
                    <a:pt x="2324479" y="38783"/>
                    <a:pt x="2336860" y="38783"/>
                  </a:cubicBezTo>
                  <a:cubicBezTo>
                    <a:pt x="2374002" y="38783"/>
                    <a:pt x="2412692" y="38783"/>
                    <a:pt x="2449834" y="37629"/>
                  </a:cubicBezTo>
                  <a:cubicBezTo>
                    <a:pt x="2521023" y="35321"/>
                    <a:pt x="2593760" y="29550"/>
                    <a:pt x="2664949" y="29550"/>
                  </a:cubicBezTo>
                  <a:cubicBezTo>
                    <a:pt x="2734590" y="29550"/>
                    <a:pt x="2804232" y="33012"/>
                    <a:pt x="2873873" y="35321"/>
                  </a:cubicBezTo>
                  <a:lnTo>
                    <a:pt x="2929587" y="35321"/>
                  </a:lnTo>
                  <a:cubicBezTo>
                    <a:pt x="3014704" y="33012"/>
                    <a:pt x="3098274" y="33012"/>
                    <a:pt x="3183391" y="29550"/>
                  </a:cubicBezTo>
                  <a:cubicBezTo>
                    <a:pt x="3265413" y="26087"/>
                    <a:pt x="3345888" y="18008"/>
                    <a:pt x="3427910" y="14545"/>
                  </a:cubicBezTo>
                  <a:cubicBezTo>
                    <a:pt x="3466600" y="12237"/>
                    <a:pt x="3506837" y="12237"/>
                    <a:pt x="3545527" y="18008"/>
                  </a:cubicBezTo>
                  <a:cubicBezTo>
                    <a:pt x="3604335" y="26087"/>
                    <a:pt x="3660049" y="30704"/>
                    <a:pt x="3718857" y="18008"/>
                  </a:cubicBezTo>
                  <a:cubicBezTo>
                    <a:pt x="3740523" y="13391"/>
                    <a:pt x="3768380" y="21470"/>
                    <a:pt x="3793141" y="23779"/>
                  </a:cubicBezTo>
                  <a:cubicBezTo>
                    <a:pt x="3803974" y="24933"/>
                    <a:pt x="3816355" y="27241"/>
                    <a:pt x="3822546" y="23779"/>
                  </a:cubicBezTo>
                  <a:cubicBezTo>
                    <a:pt x="3864330" y="0"/>
                    <a:pt x="3903020" y="6350"/>
                    <a:pt x="3943258" y="26087"/>
                  </a:cubicBezTo>
                  <a:cubicBezTo>
                    <a:pt x="3947900" y="28395"/>
                    <a:pt x="3960281" y="22624"/>
                    <a:pt x="3969567" y="22624"/>
                  </a:cubicBezTo>
                  <a:cubicBezTo>
                    <a:pt x="4006709" y="22624"/>
                    <a:pt x="4043851" y="22624"/>
                    <a:pt x="4082540" y="23779"/>
                  </a:cubicBezTo>
                  <a:cubicBezTo>
                    <a:pt x="4110397" y="24933"/>
                    <a:pt x="4136706" y="31858"/>
                    <a:pt x="4164563" y="34166"/>
                  </a:cubicBezTo>
                  <a:cubicBezTo>
                    <a:pt x="4224919" y="39937"/>
                    <a:pt x="4286822" y="49171"/>
                    <a:pt x="4348726" y="49171"/>
                  </a:cubicBezTo>
                  <a:cubicBezTo>
                    <a:pt x="4464795" y="50325"/>
                    <a:pt x="4580864" y="53788"/>
                    <a:pt x="4695386" y="72255"/>
                  </a:cubicBezTo>
                  <a:cubicBezTo>
                    <a:pt x="4802169" y="89568"/>
                    <a:pt x="4912048" y="89568"/>
                    <a:pt x="5020380" y="103418"/>
                  </a:cubicBezTo>
                  <a:cubicBezTo>
                    <a:pt x="5085379" y="111497"/>
                    <a:pt x="5151925" y="126502"/>
                    <a:pt x="5207638" y="150740"/>
                  </a:cubicBezTo>
                  <a:cubicBezTo>
                    <a:pt x="5267994" y="176132"/>
                    <a:pt x="5314422" y="217683"/>
                    <a:pt x="5368587" y="252308"/>
                  </a:cubicBezTo>
                  <a:cubicBezTo>
                    <a:pt x="5388706" y="265005"/>
                    <a:pt x="5418110" y="274238"/>
                    <a:pt x="5432039" y="290397"/>
                  </a:cubicBezTo>
                  <a:cubicBezTo>
                    <a:pt x="5472276" y="334256"/>
                    <a:pt x="5507870" y="380424"/>
                    <a:pt x="5543465" y="426591"/>
                  </a:cubicBezTo>
                  <a:cubicBezTo>
                    <a:pt x="5569774" y="460063"/>
                    <a:pt x="5596083" y="494689"/>
                    <a:pt x="5616201" y="529314"/>
                  </a:cubicBezTo>
                  <a:cubicBezTo>
                    <a:pt x="5637867" y="569711"/>
                    <a:pt x="5654891" y="611262"/>
                    <a:pt x="5671915" y="653967"/>
                  </a:cubicBezTo>
                  <a:cubicBezTo>
                    <a:pt x="5698224" y="720910"/>
                    <a:pt x="5729176" y="787853"/>
                    <a:pt x="5746199" y="857104"/>
                  </a:cubicBezTo>
                  <a:cubicBezTo>
                    <a:pt x="5770961" y="954057"/>
                    <a:pt x="5783342" y="1053317"/>
                    <a:pt x="5801912" y="1151423"/>
                  </a:cubicBezTo>
                  <a:cubicBezTo>
                    <a:pt x="5808102" y="1183741"/>
                    <a:pt x="5815840" y="1216058"/>
                    <a:pt x="5818936" y="1248375"/>
                  </a:cubicBezTo>
                  <a:cubicBezTo>
                    <a:pt x="5828221" y="1340711"/>
                    <a:pt x="5834412" y="1431892"/>
                    <a:pt x="5842150" y="1524227"/>
                  </a:cubicBezTo>
                  <a:cubicBezTo>
                    <a:pt x="5852983" y="1638492"/>
                    <a:pt x="5868459" y="1751603"/>
                    <a:pt x="5876197" y="1865867"/>
                  </a:cubicBezTo>
                  <a:cubicBezTo>
                    <a:pt x="5883935" y="1975515"/>
                    <a:pt x="5889015" y="2086318"/>
                    <a:pt x="5886474" y="2197120"/>
                  </a:cubicBezTo>
                  <a:cubicBezTo>
                    <a:pt x="5882387" y="2381791"/>
                    <a:pt x="5870006" y="2565307"/>
                    <a:pt x="5857625" y="2749978"/>
                  </a:cubicBezTo>
                  <a:cubicBezTo>
                    <a:pt x="5849888" y="2864243"/>
                    <a:pt x="5839054" y="2977353"/>
                    <a:pt x="5823578" y="3090464"/>
                  </a:cubicBezTo>
                  <a:cubicBezTo>
                    <a:pt x="5808102" y="3203575"/>
                    <a:pt x="5784889" y="3315531"/>
                    <a:pt x="5767865" y="3428642"/>
                  </a:cubicBezTo>
                  <a:cubicBezTo>
                    <a:pt x="5755484" y="3507127"/>
                    <a:pt x="5752390" y="3585612"/>
                    <a:pt x="5738461" y="3662943"/>
                  </a:cubicBezTo>
                  <a:cubicBezTo>
                    <a:pt x="5726080" y="3733348"/>
                    <a:pt x="5679653" y="3795675"/>
                    <a:pt x="5617749" y="3847613"/>
                  </a:cubicBezTo>
                  <a:cubicBezTo>
                    <a:pt x="5566679" y="3891472"/>
                    <a:pt x="5526441" y="3941102"/>
                    <a:pt x="5473824" y="3983808"/>
                  </a:cubicBezTo>
                  <a:cubicBezTo>
                    <a:pt x="5427396" y="4021896"/>
                    <a:pt x="5376325" y="4059984"/>
                    <a:pt x="5295851" y="4061138"/>
                  </a:cubicBezTo>
                  <a:cubicBezTo>
                    <a:pt x="5277279" y="4061138"/>
                    <a:pt x="5260256" y="4074989"/>
                    <a:pt x="5241685" y="4081914"/>
                  </a:cubicBezTo>
                  <a:cubicBezTo>
                    <a:pt x="5162758" y="4107306"/>
                    <a:pt x="5080736" y="4129236"/>
                    <a:pt x="5003356" y="4156936"/>
                  </a:cubicBezTo>
                  <a:cubicBezTo>
                    <a:pt x="4860978" y="4207721"/>
                    <a:pt x="4707767" y="4215800"/>
                    <a:pt x="4554555" y="4220417"/>
                  </a:cubicBezTo>
                  <a:cubicBezTo>
                    <a:pt x="4495747" y="4222725"/>
                    <a:pt x="4435391" y="4219263"/>
                    <a:pt x="4376582" y="4222725"/>
                  </a:cubicBezTo>
                  <a:cubicBezTo>
                    <a:pt x="4347178" y="4223879"/>
                    <a:pt x="4319322" y="4234267"/>
                    <a:pt x="4291465" y="4238884"/>
                  </a:cubicBezTo>
                  <a:cubicBezTo>
                    <a:pt x="4279085" y="4241192"/>
                    <a:pt x="4266704" y="4240038"/>
                    <a:pt x="4252775" y="4241192"/>
                  </a:cubicBezTo>
                  <a:cubicBezTo>
                    <a:pt x="4234204" y="4242346"/>
                    <a:pt x="4215633" y="4245809"/>
                    <a:pt x="4197062" y="4244655"/>
                  </a:cubicBezTo>
                  <a:cubicBezTo>
                    <a:pt x="4178491" y="4242346"/>
                    <a:pt x="4166110" y="4237730"/>
                    <a:pt x="4163015" y="4237730"/>
                  </a:cubicBezTo>
                  <a:close/>
                </a:path>
              </a:pathLst>
            </a:custGeom>
            <a:blipFill>
              <a:blip r:embed="rId2"/>
              <a:stretch>
                <a:fillRect l="-8221" t="-37342" r="-9086" b="-77416"/>
              </a:stretch>
            </a:blipFill>
          </p:spPr>
          <p:txBody>
            <a:bodyPr/>
            <a:lstStyle/>
            <a:p>
              <a:endParaRPr lang="en-AU"/>
            </a:p>
          </p:txBody>
        </p:sp>
      </p:grpSp>
      <p:grpSp>
        <p:nvGrpSpPr>
          <p:cNvPr id="4" name="Group 4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5" name="Freeform 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6" name="TextBox 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62957">
            <a:off x="14777962" y="3213286"/>
            <a:ext cx="2565051" cy="1025462"/>
          </a:xfrm>
          <a:custGeom>
            <a:avLst/>
            <a:gdLst/>
            <a:ahLst/>
            <a:cxnLst/>
            <a:rect l="l" t="t" r="r" b="b"/>
            <a:pathLst>
              <a:path w="2565051" h="1025462">
                <a:moveTo>
                  <a:pt x="0" y="0"/>
                </a:moveTo>
                <a:lnTo>
                  <a:pt x="2565051" y="0"/>
                </a:lnTo>
                <a:lnTo>
                  <a:pt x="2565051" y="1025462"/>
                </a:lnTo>
                <a:lnTo>
                  <a:pt x="0" y="10254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966345" flipH="1">
            <a:off x="10066553" y="7653688"/>
            <a:ext cx="643442" cy="757615"/>
          </a:xfrm>
          <a:custGeom>
            <a:avLst/>
            <a:gdLst/>
            <a:ahLst/>
            <a:cxnLst/>
            <a:rect l="l" t="t" r="r" b="b"/>
            <a:pathLst>
              <a:path w="856172" h="874761">
                <a:moveTo>
                  <a:pt x="856173" y="0"/>
                </a:moveTo>
                <a:lnTo>
                  <a:pt x="0" y="0"/>
                </a:lnTo>
                <a:lnTo>
                  <a:pt x="0" y="874762"/>
                </a:lnTo>
                <a:lnTo>
                  <a:pt x="856173" y="874762"/>
                </a:lnTo>
                <a:lnTo>
                  <a:pt x="856173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0" name="TextBox 1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23370" y="3515492"/>
            <a:ext cx="8771497" cy="57118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3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 Bold"/>
                <a:cs typeface="Calibri (MS) Bold"/>
                <a:sym typeface="Calibri (MS) Bold"/>
              </a:rPr>
              <a:t>Stereotype: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 Black dogs are more aggressive and dangerous.</a:t>
            </a:r>
          </a:p>
          <a:p>
            <a:pPr>
              <a:lnSpc>
                <a:spcPts val="5599"/>
              </a:lnSpc>
            </a:pPr>
            <a:endParaRPr lang="en-US" sz="3800" dirty="0">
              <a:solidFill>
                <a:schemeClr val="tx1">
                  <a:lumMod val="75000"/>
                  <a:lumOff val="25000"/>
                </a:schemeClr>
              </a:solidFill>
              <a:latin typeface="Nunito" pitchFamily="2" charset="0"/>
              <a:ea typeface="Calibri (MS)"/>
              <a:cs typeface="Calibri (MS)"/>
              <a:sym typeface="Calibri (MS)"/>
            </a:endParaRPr>
          </a:p>
          <a:p>
            <a:pPr>
              <a:lnSpc>
                <a:spcPts val="5599"/>
              </a:lnSpc>
            </a:pPr>
            <a:r>
              <a:rPr lang="en-US" sz="3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 Bold"/>
                <a:cs typeface="Calibri (MS) Bold"/>
                <a:sym typeface="Calibri (MS) Bold"/>
              </a:rPr>
              <a:t>Fact: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 Black dogs are no more aggressive or dangerous than other </a:t>
            </a:r>
            <a:r>
              <a:rPr lang="en-US" sz="3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coloured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 dogs. </a:t>
            </a:r>
          </a:p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With the right training and </a:t>
            </a:r>
            <a:r>
              <a:rPr lang="en-US" sz="3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socialisation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 dogs of all </a:t>
            </a:r>
            <a:r>
              <a:rPr lang="en-US" sz="3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colours</a:t>
            </a:r>
            <a:r>
              <a:rPr lang="en-US" sz="3800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 and shapes can make great family pets!</a:t>
            </a:r>
          </a:p>
        </p:txBody>
      </p:sp>
      <p:sp>
        <p:nvSpPr>
          <p:cNvPr id="11" name="TextBox 1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97922" y="8129554"/>
            <a:ext cx="6011035" cy="1057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Remember to always ask the owner if you want to pat their dog.</a:t>
            </a:r>
          </a:p>
        </p:txBody>
      </p:sp>
      <p:sp>
        <p:nvSpPr>
          <p:cNvPr id="12" name="TextBox 1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9044" y="1717385"/>
            <a:ext cx="15129913" cy="1591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96"/>
              </a:lnSpc>
              <a:spcBef>
                <a:spcPct val="0"/>
              </a:spcBef>
            </a:pPr>
            <a:r>
              <a:rPr lang="en-US" sz="12984" spc="-480" dirty="0">
                <a:solidFill>
                  <a:srgbClr val="0085C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Animal stereotype</a:t>
            </a:r>
          </a:p>
        </p:txBody>
      </p:sp>
      <p:sp>
        <p:nvSpPr>
          <p:cNvPr id="13" name="TextBox 1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364086">
            <a:off x="12470288" y="3412430"/>
            <a:ext cx="7209847" cy="556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Schoolbell"/>
                <a:ea typeface="Schoolbell"/>
                <a:cs typeface="Schoolbell"/>
                <a:sym typeface="Schoolbell"/>
              </a:rPr>
              <a:t>Hi, I’m Squid!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40582" y="3077635"/>
            <a:ext cx="10890028" cy="7223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endParaRPr sz="4000" dirty="0">
              <a:latin typeface="Nunito" pitchFamily="2" charset="0"/>
            </a:endParaRPr>
          </a:p>
          <a:p>
            <a:pPr algn="l">
              <a:lnSpc>
                <a:spcPts val="6299"/>
              </a:lnSpc>
            </a:pPr>
            <a:r>
              <a:rPr lang="en-US" sz="4000" dirty="0">
                <a:solidFill>
                  <a:srgbClr val="0085CA"/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We need to be careful when using stereotypes because they aren’t always accurate </a:t>
            </a:r>
            <a:r>
              <a:rPr lang="en-US" sz="4000" b="1" dirty="0">
                <a:solidFill>
                  <a:srgbClr val="0085CA"/>
                </a:solidFill>
                <a:latin typeface="Nunito" pitchFamily="2" charset="0"/>
                <a:ea typeface="Calibri (MS) Bold"/>
                <a:cs typeface="Calibri (MS) Bold"/>
                <a:sym typeface="Calibri (MS) Bold"/>
              </a:rPr>
              <a:t>especially</a:t>
            </a:r>
            <a:r>
              <a:rPr lang="en-US" sz="4000" dirty="0">
                <a:solidFill>
                  <a:srgbClr val="0085CA"/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  the negative or hurtful ones!</a:t>
            </a:r>
          </a:p>
          <a:p>
            <a:pPr algn="l">
              <a:lnSpc>
                <a:spcPts val="6299"/>
              </a:lnSpc>
            </a:pPr>
            <a:endParaRPr lang="en-US" sz="4000" dirty="0">
              <a:solidFill>
                <a:srgbClr val="0085CA"/>
              </a:solidFill>
              <a:latin typeface="Nunito" pitchFamily="2" charset="0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6299"/>
              </a:lnSpc>
            </a:pPr>
            <a:r>
              <a:rPr lang="en-US" sz="4000" dirty="0">
                <a:solidFill>
                  <a:srgbClr val="0085CA"/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Can you think of another example of a misleading stereotype?</a:t>
            </a:r>
          </a:p>
          <a:p>
            <a:pPr algn="l">
              <a:lnSpc>
                <a:spcPts val="6299"/>
              </a:lnSpc>
            </a:pPr>
            <a:endParaRPr lang="en-US" sz="4000" dirty="0">
              <a:solidFill>
                <a:srgbClr val="0085CA"/>
              </a:solidFill>
              <a:latin typeface="Nunito" pitchFamily="2" charset="0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6299"/>
              </a:lnSpc>
            </a:pPr>
            <a:r>
              <a:rPr lang="en-US" sz="4000" dirty="0">
                <a:solidFill>
                  <a:srgbClr val="0085CA"/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​</a:t>
            </a:r>
          </a:p>
        </p:txBody>
      </p:sp>
      <p:grpSp>
        <p:nvGrpSpPr>
          <p:cNvPr id="8" name="Group 8"/>
          <p:cNvGrpSpPr>
            <a:grpSpLocks noGrp="1" noUngrp="1" noRot="1" noMove="1" noResize="1"/>
          </p:cNvGrpSpPr>
          <p:nvPr/>
        </p:nvGrpSpPr>
        <p:grpSpPr>
          <a:xfrm>
            <a:off x="13330610" y="2840869"/>
            <a:ext cx="5118485" cy="7081646"/>
            <a:chOff x="0" y="0"/>
            <a:chExt cx="6824646" cy="9442195"/>
          </a:xfrm>
        </p:grpSpPr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057855"/>
              <a:ext cx="6824646" cy="7384340"/>
            </a:xfrm>
            <a:custGeom>
              <a:avLst/>
              <a:gdLst/>
              <a:ahLst/>
              <a:cxnLst/>
              <a:rect l="l" t="t" r="r" b="b"/>
              <a:pathLst>
                <a:path w="6824646" h="7384340">
                  <a:moveTo>
                    <a:pt x="0" y="0"/>
                  </a:moveTo>
                  <a:lnTo>
                    <a:pt x="6824646" y="0"/>
                  </a:lnTo>
                  <a:lnTo>
                    <a:pt x="6824646" y="7384340"/>
                  </a:lnTo>
                  <a:lnTo>
                    <a:pt x="0" y="73843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09259" t="-38386" r="-61640" b="-28606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38067">
              <a:off x="2494530" y="136086"/>
              <a:ext cx="4019862" cy="2497339"/>
            </a:xfrm>
            <a:custGeom>
              <a:avLst/>
              <a:gdLst/>
              <a:ahLst/>
              <a:cxnLst/>
              <a:rect l="l" t="t" r="r" b="b"/>
              <a:pathLst>
                <a:path w="4019862" h="2497339">
                  <a:moveTo>
                    <a:pt x="0" y="0"/>
                  </a:moveTo>
                  <a:lnTo>
                    <a:pt x="4019862" y="0"/>
                  </a:lnTo>
                  <a:lnTo>
                    <a:pt x="4019862" y="2497339"/>
                  </a:lnTo>
                  <a:lnTo>
                    <a:pt x="0" y="24973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 rot="267113">
              <a:off x="2764466" y="531972"/>
              <a:ext cx="3784031" cy="15038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95"/>
                </a:lnSpc>
                <a:spcBef>
                  <a:spcPct val="0"/>
                </a:spcBef>
              </a:pPr>
              <a:r>
                <a:rPr lang="en-US" sz="3282" spc="-121">
                  <a:solidFill>
                    <a:srgbClr val="000000"/>
                  </a:solidFill>
                  <a:latin typeface="Schoolbell"/>
                  <a:ea typeface="Schoolbell"/>
                  <a:cs typeface="Schoolbell"/>
                  <a:sym typeface="Schoolbell"/>
                </a:rPr>
                <a:t>I am very intelligent</a:t>
              </a:r>
            </a:p>
          </p:txBody>
        </p:sp>
      </p:grpSp>
      <p:sp>
        <p:nvSpPr>
          <p:cNvPr id="12" name="TextBox 1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70660" y="1688777"/>
            <a:ext cx="15129913" cy="156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035"/>
              </a:lnSpc>
              <a:spcBef>
                <a:spcPct val="0"/>
              </a:spcBef>
            </a:pPr>
            <a:r>
              <a:rPr lang="en-US" sz="12684" spc="-469">
                <a:solidFill>
                  <a:srgbClr val="0085C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Be mindful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6689471"/>
            <a:ext cx="18288000" cy="18288000"/>
          </a:xfrm>
          <a:custGeom>
            <a:avLst/>
            <a:gdLst/>
            <a:ahLst/>
            <a:cxnLst/>
            <a:rect l="l" t="t" r="r" b="b"/>
            <a:pathLst>
              <a:path w="18288000" h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6CC24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8" name="TextBox 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6748" y="2581691"/>
            <a:ext cx="9974505" cy="3020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96"/>
              </a:lnSpc>
              <a:spcBef>
                <a:spcPct val="0"/>
              </a:spcBef>
            </a:pPr>
            <a:r>
              <a:rPr lang="en-US" sz="12984" spc="-480">
                <a:solidFill>
                  <a:srgbClr val="6CC2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Persuasive Writing Task</a:t>
            </a:r>
          </a:p>
        </p:txBody>
      </p:sp>
      <p:sp>
        <p:nvSpPr>
          <p:cNvPr id="9" name="TextBox 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75544" y="5625136"/>
            <a:ext cx="10136912" cy="3202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b="1" spc="-166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 Bold"/>
                <a:cs typeface="Calibri (MS) Bold"/>
                <a:sym typeface="Calibri (MS) Bold"/>
              </a:rPr>
              <a:t>What is the purpose of a persuasive text?</a:t>
            </a:r>
          </a:p>
          <a:p>
            <a:pPr algn="ctr">
              <a:lnSpc>
                <a:spcPts val="6300"/>
              </a:lnSpc>
              <a:spcBef>
                <a:spcPct val="0"/>
              </a:spcBef>
            </a:pPr>
            <a:r>
              <a:rPr lang="en-US" sz="4500" spc="-166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To share your opinion and try to convince the reader to agree with you.</a:t>
            </a:r>
          </a:p>
        </p:txBody>
      </p:sp>
    </p:spTree>
  </p:cSld>
  <p:clrMapOvr>
    <a:masterClrMapping/>
  </p:clrMapOvr>
  <p:transition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6CC24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9044" y="1688810"/>
            <a:ext cx="15680256" cy="156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035"/>
              </a:lnSpc>
              <a:spcBef>
                <a:spcPct val="0"/>
              </a:spcBef>
            </a:pPr>
            <a:r>
              <a:rPr lang="en-US" sz="12684" spc="-469">
                <a:solidFill>
                  <a:srgbClr val="6CC2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Step 1: choose an animal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8" name="Group 8"/>
          <p:cNvGrpSpPr>
            <a:grpSpLocks noGrp="1" noUngrp="1" noRot="1" noMove="1" noResize="1"/>
          </p:cNvGrpSpPr>
          <p:nvPr/>
        </p:nvGrpSpPr>
        <p:grpSpPr>
          <a:xfrm>
            <a:off x="1152239" y="3856112"/>
            <a:ext cx="15983522" cy="5533583"/>
            <a:chOff x="0" y="0"/>
            <a:chExt cx="21311362" cy="7378111"/>
          </a:xfrm>
        </p:grpSpPr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2474" y="454507"/>
              <a:ext cx="3214351" cy="3276833"/>
            </a:xfrm>
            <a:custGeom>
              <a:avLst/>
              <a:gdLst/>
              <a:ahLst/>
              <a:cxnLst/>
              <a:rect l="l" t="t" r="r" b="b"/>
              <a:pathLst>
                <a:path w="3214351" h="3276833">
                  <a:moveTo>
                    <a:pt x="0" y="0"/>
                  </a:moveTo>
                  <a:lnTo>
                    <a:pt x="3214350" y="0"/>
                  </a:lnTo>
                  <a:lnTo>
                    <a:pt x="3214350" y="3276833"/>
                  </a:lnTo>
                  <a:lnTo>
                    <a:pt x="0" y="3276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69516" y="0"/>
              <a:ext cx="18241847" cy="7090950"/>
            </a:xfrm>
            <a:custGeom>
              <a:avLst/>
              <a:gdLst/>
              <a:ahLst/>
              <a:cxnLst/>
              <a:rect l="l" t="t" r="r" b="b"/>
              <a:pathLst>
                <a:path w="18241847" h="7090950">
                  <a:moveTo>
                    <a:pt x="0" y="0"/>
                  </a:moveTo>
                  <a:lnTo>
                    <a:pt x="18241846" y="0"/>
                  </a:lnTo>
                  <a:lnTo>
                    <a:pt x="18241846" y="7090950"/>
                  </a:lnTo>
                  <a:lnTo>
                    <a:pt x="0" y="7090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329904"/>
              <a:ext cx="18174306" cy="7048207"/>
            </a:xfrm>
            <a:custGeom>
              <a:avLst/>
              <a:gdLst/>
              <a:ahLst/>
              <a:cxnLst/>
              <a:rect l="l" t="t" r="r" b="b"/>
              <a:pathLst>
                <a:path w="18174306" h="7048207">
                  <a:moveTo>
                    <a:pt x="0" y="0"/>
                  </a:moveTo>
                  <a:lnTo>
                    <a:pt x="18174306" y="0"/>
                  </a:lnTo>
                  <a:lnTo>
                    <a:pt x="18174306" y="7048207"/>
                  </a:lnTo>
                  <a:lnTo>
                    <a:pt x="0" y="70482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12" name="TextBox 1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163818" y="2977672"/>
            <a:ext cx="13960364" cy="763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  <a:spcBef>
                <a:spcPct val="0"/>
              </a:spcBef>
            </a:pPr>
            <a:r>
              <a:rPr lang="en-US" sz="4100" spc="-166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Think about some of the stereotypes for your chosen animal.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6CC24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9044" y="1688810"/>
            <a:ext cx="15680256" cy="156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035"/>
              </a:lnSpc>
              <a:spcBef>
                <a:spcPct val="0"/>
              </a:spcBef>
            </a:pPr>
            <a:r>
              <a:rPr lang="en-US" sz="12684" spc="-469">
                <a:solidFill>
                  <a:srgbClr val="6CC2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Step 2: Write a letter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8" name="Group 8"/>
          <p:cNvGrpSpPr>
            <a:grpSpLocks noGrp="1" noUngrp="1" noRot="1" noMove="1" noResize="1"/>
          </p:cNvGrpSpPr>
          <p:nvPr/>
        </p:nvGrpSpPr>
        <p:grpSpPr>
          <a:xfrm>
            <a:off x="7144355" y="5767306"/>
            <a:ext cx="3999290" cy="3906723"/>
            <a:chOff x="0" y="0"/>
            <a:chExt cx="4828540" cy="4716780"/>
          </a:xfrm>
        </p:grpSpPr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80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10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40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0" y="4281170"/>
                    <a:pt x="4535170" y="4335780"/>
                    <a:pt x="4491990" y="4382770"/>
                  </a:cubicBezTo>
                  <a:cubicBezTo>
                    <a:pt x="4453890" y="4424680"/>
                    <a:pt x="4411980" y="4466590"/>
                    <a:pt x="4345940" y="4467860"/>
                  </a:cubicBezTo>
                  <a:cubicBezTo>
                    <a:pt x="4330700" y="4467860"/>
                    <a:pt x="4316730" y="4483100"/>
                    <a:pt x="4301490" y="4490720"/>
                  </a:cubicBezTo>
                  <a:cubicBezTo>
                    <a:pt x="4236720" y="4518660"/>
                    <a:pt x="4169410" y="4542790"/>
                    <a:pt x="4105910" y="4573270"/>
                  </a:cubicBezTo>
                  <a:cubicBezTo>
                    <a:pt x="3989070" y="4629150"/>
                    <a:pt x="3863340" y="4638040"/>
                    <a:pt x="3737610" y="4643120"/>
                  </a:cubicBezTo>
                  <a:cubicBezTo>
                    <a:pt x="3689350" y="4645660"/>
                    <a:pt x="3639820" y="4641850"/>
                    <a:pt x="3591560" y="4645660"/>
                  </a:cubicBezTo>
                  <a:cubicBezTo>
                    <a:pt x="3567430" y="4646930"/>
                    <a:pt x="3544570" y="4658360"/>
                    <a:pt x="3521710" y="4663440"/>
                  </a:cubicBezTo>
                  <a:cubicBezTo>
                    <a:pt x="3511550" y="4665980"/>
                    <a:pt x="3501390" y="4664710"/>
                    <a:pt x="3489960" y="4665980"/>
                  </a:cubicBezTo>
                  <a:cubicBezTo>
                    <a:pt x="3474720" y="4667250"/>
                    <a:pt x="3459480" y="4671060"/>
                    <a:pt x="3444240" y="4669790"/>
                  </a:cubicBezTo>
                  <a:cubicBezTo>
                    <a:pt x="3429000" y="4667250"/>
                    <a:pt x="3418840" y="4662170"/>
                    <a:pt x="3416300" y="4662170"/>
                  </a:cubicBezTo>
                  <a:close/>
                </a:path>
              </a:pathLst>
            </a:custGeom>
            <a:blipFill>
              <a:blip r:embed="rId6"/>
              <a:stretch>
                <a:fillRect l="-11021" t="-9292" r="-26501" b="-3391"/>
              </a:stretch>
            </a:blipFill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10" name="TextBox 1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163818" y="2977672"/>
            <a:ext cx="13960364" cy="2466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  <a:spcBef>
                <a:spcPct val="0"/>
              </a:spcBef>
            </a:pPr>
            <a:r>
              <a:rPr lang="en-US" sz="4100" spc="-166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From the point of view of your chosen animal, write a letter addressed to your class that describes the negative stereotypes that people commonly have about you.</a:t>
            </a:r>
          </a:p>
        </p:txBody>
      </p:sp>
      <p:grpSp>
        <p:nvGrpSpPr>
          <p:cNvPr id="11" name="Group 11"/>
          <p:cNvGrpSpPr>
            <a:grpSpLocks noGrp="1" noUngrp="1" noRot="1" noMove="1" noResize="1"/>
          </p:cNvGrpSpPr>
          <p:nvPr/>
        </p:nvGrpSpPr>
        <p:grpSpPr>
          <a:xfrm>
            <a:off x="3494945" y="7720668"/>
            <a:ext cx="2683496" cy="1512821"/>
            <a:chOff x="0" y="0"/>
            <a:chExt cx="3577995" cy="2017095"/>
          </a:xfrm>
        </p:grpSpPr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577995" cy="2017095"/>
            </a:xfrm>
            <a:custGeom>
              <a:avLst/>
              <a:gdLst/>
              <a:ahLst/>
              <a:cxnLst/>
              <a:rect l="l" t="t" r="r" b="b"/>
              <a:pathLst>
                <a:path w="3577995" h="2017095">
                  <a:moveTo>
                    <a:pt x="0" y="0"/>
                  </a:moveTo>
                  <a:lnTo>
                    <a:pt x="3577995" y="0"/>
                  </a:lnTo>
                  <a:lnTo>
                    <a:pt x="3577995" y="2017095"/>
                  </a:lnTo>
                  <a:lnTo>
                    <a:pt x="0" y="20170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b="-643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3" name="TextBox 1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0297" y="821435"/>
              <a:ext cx="2317400" cy="7192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40"/>
                </a:lnSpc>
              </a:pPr>
              <a:r>
                <a:rPr lang="en-US" sz="3500">
                  <a:solidFill>
                    <a:srgbClr val="000000"/>
                  </a:solidFill>
                  <a:latin typeface="More Sugar"/>
                  <a:ea typeface="More Sugar"/>
                  <a:cs typeface="More Sugar"/>
                  <a:sym typeface="More Sugar"/>
                </a:rPr>
                <a:t>cunning</a:t>
              </a:r>
            </a:p>
          </p:txBody>
        </p:sp>
      </p:grpSp>
      <p:grpSp>
        <p:nvGrpSpPr>
          <p:cNvPr id="14" name="Group 14"/>
          <p:cNvGrpSpPr>
            <a:grpSpLocks noGrp="1" noUngrp="1" noRot="1" noMove="1" noResize="1"/>
          </p:cNvGrpSpPr>
          <p:nvPr/>
        </p:nvGrpSpPr>
        <p:grpSpPr>
          <a:xfrm>
            <a:off x="13479908" y="5701964"/>
            <a:ext cx="3538472" cy="1459620"/>
            <a:chOff x="0" y="0"/>
            <a:chExt cx="4717963" cy="1946160"/>
          </a:xfrm>
        </p:grpSpPr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17963" cy="1946160"/>
            </a:xfrm>
            <a:custGeom>
              <a:avLst/>
              <a:gdLst/>
              <a:ahLst/>
              <a:cxnLst/>
              <a:rect l="l" t="t" r="r" b="b"/>
              <a:pathLst>
                <a:path w="4717963" h="1946160">
                  <a:moveTo>
                    <a:pt x="0" y="0"/>
                  </a:moveTo>
                  <a:lnTo>
                    <a:pt x="4717963" y="0"/>
                  </a:lnTo>
                  <a:lnTo>
                    <a:pt x="4717963" y="1946160"/>
                  </a:lnTo>
                  <a:lnTo>
                    <a:pt x="0" y="1946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b="-358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6" name="TextBox 1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7805" y="635928"/>
              <a:ext cx="3142352" cy="7192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40"/>
                </a:lnSpc>
              </a:pPr>
              <a:r>
                <a:rPr lang="en-US" sz="3500">
                  <a:solidFill>
                    <a:srgbClr val="000000"/>
                  </a:solidFill>
                  <a:latin typeface="More Sugar"/>
                  <a:ea typeface="More Sugar"/>
                  <a:cs typeface="More Sugar"/>
                  <a:sym typeface="More Sugar"/>
                </a:rPr>
                <a:t>loner</a:t>
              </a:r>
            </a:p>
          </p:txBody>
        </p:sp>
      </p:grpSp>
      <p:grpSp>
        <p:nvGrpSpPr>
          <p:cNvPr id="17" name="Group 17"/>
          <p:cNvGrpSpPr>
            <a:grpSpLocks noGrp="1" noUngrp="1" noRot="1" noMove="1" noResize="1"/>
          </p:cNvGrpSpPr>
          <p:nvPr/>
        </p:nvGrpSpPr>
        <p:grpSpPr>
          <a:xfrm>
            <a:off x="11634172" y="7535890"/>
            <a:ext cx="3339027" cy="1882377"/>
            <a:chOff x="0" y="0"/>
            <a:chExt cx="4452036" cy="2509836"/>
          </a:xfrm>
        </p:grpSpPr>
        <p:sp>
          <p:nvSpPr>
            <p:cNvPr id="18" name="Freeform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452036" cy="2509836"/>
            </a:xfrm>
            <a:custGeom>
              <a:avLst/>
              <a:gdLst/>
              <a:ahLst/>
              <a:cxnLst/>
              <a:rect l="l" t="t" r="r" b="b"/>
              <a:pathLst>
                <a:path w="4452036" h="2509836">
                  <a:moveTo>
                    <a:pt x="0" y="0"/>
                  </a:moveTo>
                  <a:lnTo>
                    <a:pt x="4452036" y="0"/>
                  </a:lnTo>
                  <a:lnTo>
                    <a:pt x="4452036" y="2509836"/>
                  </a:lnTo>
                  <a:lnTo>
                    <a:pt x="0" y="25098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b="-567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9" name="TextBox 1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46100" y="1126338"/>
              <a:ext cx="3210769" cy="7192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40"/>
                </a:lnSpc>
              </a:pPr>
              <a:r>
                <a:rPr lang="en-US" sz="3500">
                  <a:solidFill>
                    <a:srgbClr val="000000"/>
                  </a:solidFill>
                  <a:latin typeface="More Sugar"/>
                  <a:ea typeface="More Sugar"/>
                  <a:cs typeface="More Sugar"/>
                  <a:sym typeface="More Sugar"/>
                </a:rPr>
                <a:t>mysterious</a:t>
              </a:r>
            </a:p>
          </p:txBody>
        </p:sp>
      </p:grpSp>
      <p:grpSp>
        <p:nvGrpSpPr>
          <p:cNvPr id="20" name="Group 20"/>
          <p:cNvGrpSpPr>
            <a:grpSpLocks noGrp="1" noUngrp="1" noRot="1" noMove="1" noResize="1"/>
          </p:cNvGrpSpPr>
          <p:nvPr/>
        </p:nvGrpSpPr>
        <p:grpSpPr>
          <a:xfrm>
            <a:off x="1295602" y="5511593"/>
            <a:ext cx="2662254" cy="1840362"/>
            <a:chOff x="0" y="0"/>
            <a:chExt cx="3549672" cy="2453816"/>
          </a:xfrm>
        </p:grpSpPr>
        <p:sp>
          <p:nvSpPr>
            <p:cNvPr id="21" name="Freeform 2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-455935">
              <a:off x="119953" y="209907"/>
              <a:ext cx="3309767" cy="2034003"/>
            </a:xfrm>
            <a:custGeom>
              <a:avLst/>
              <a:gdLst/>
              <a:ahLst/>
              <a:cxnLst/>
              <a:rect l="l" t="t" r="r" b="b"/>
              <a:pathLst>
                <a:path w="3309767" h="2034003">
                  <a:moveTo>
                    <a:pt x="0" y="0"/>
                  </a:moveTo>
                  <a:lnTo>
                    <a:pt x="3309766" y="0"/>
                  </a:lnTo>
                  <a:lnTo>
                    <a:pt x="3309766" y="2034002"/>
                  </a:lnTo>
                  <a:lnTo>
                    <a:pt x="0" y="2034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b="-376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22" name="TextBox 22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50197" y="1017763"/>
              <a:ext cx="2849277" cy="7192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40"/>
                </a:lnSpc>
              </a:pPr>
              <a:r>
                <a:rPr lang="en-US" sz="3500">
                  <a:solidFill>
                    <a:srgbClr val="000000"/>
                  </a:solidFill>
                  <a:latin typeface="More Sugar"/>
                  <a:ea typeface="More Sugar"/>
                  <a:cs typeface="More Sugar"/>
                  <a:sym typeface="More Sugar"/>
                </a:rPr>
                <a:t>sly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6CC24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1598338"/>
            <a:ext cx="16708956" cy="156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035"/>
              </a:lnSpc>
              <a:spcBef>
                <a:spcPct val="0"/>
              </a:spcBef>
            </a:pPr>
            <a:r>
              <a:rPr lang="en-US" sz="12684" spc="-469">
                <a:solidFill>
                  <a:srgbClr val="6CC2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Step 3: make it persuasive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8" name="Group 8"/>
          <p:cNvGrpSpPr>
            <a:grpSpLocks noGrp="1" noUngrp="1" noRot="1" noMove="1" noResize="1"/>
          </p:cNvGrpSpPr>
          <p:nvPr/>
        </p:nvGrpSpPr>
        <p:grpSpPr>
          <a:xfrm>
            <a:off x="14415643" y="5705386"/>
            <a:ext cx="2717123" cy="4291304"/>
            <a:chOff x="0" y="0"/>
            <a:chExt cx="3622831" cy="5721738"/>
          </a:xfrm>
        </p:grpSpPr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856" y="0"/>
              <a:ext cx="3533173" cy="5721738"/>
            </a:xfrm>
            <a:custGeom>
              <a:avLst/>
              <a:gdLst/>
              <a:ahLst/>
              <a:cxnLst/>
              <a:rect l="l" t="t" r="r" b="b"/>
              <a:pathLst>
                <a:path w="3533173" h="5721738">
                  <a:moveTo>
                    <a:pt x="0" y="0"/>
                  </a:moveTo>
                  <a:lnTo>
                    <a:pt x="3533173" y="0"/>
                  </a:lnTo>
                  <a:lnTo>
                    <a:pt x="3533173" y="5721738"/>
                  </a:lnTo>
                  <a:lnTo>
                    <a:pt x="0" y="57217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AU"/>
            </a:p>
          </p:txBody>
        </p:sp>
        <p:grpSp>
          <p:nvGrpSpPr>
            <p:cNvPr id="10" name="Group 10"/>
            <p:cNvGrpSpPr>
              <a:grpSpLocks noGrp="1" noUngrp="1" noRot="1" noMove="1" noResize="1"/>
            </p:cNvGrpSpPr>
            <p:nvPr/>
          </p:nvGrpSpPr>
          <p:grpSpPr>
            <a:xfrm rot="161130">
              <a:off x="95509" y="95115"/>
              <a:ext cx="3431814" cy="2330294"/>
              <a:chOff x="0" y="0"/>
              <a:chExt cx="677889" cy="460305"/>
            </a:xfrm>
          </p:grpSpPr>
          <p:sp>
            <p:nvSpPr>
              <p:cNvPr id="11" name="Freeform 11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77889" cy="460305"/>
              </a:xfrm>
              <a:custGeom>
                <a:avLst/>
                <a:gdLst/>
                <a:ahLst/>
                <a:cxnLst/>
                <a:rect l="l" t="t" r="r" b="b"/>
                <a:pathLst>
                  <a:path w="677889" h="460305">
                    <a:moveTo>
                      <a:pt x="0" y="0"/>
                    </a:moveTo>
                    <a:lnTo>
                      <a:pt x="677889" y="0"/>
                    </a:lnTo>
                    <a:lnTo>
                      <a:pt x="677889" y="460305"/>
                    </a:lnTo>
                    <a:lnTo>
                      <a:pt x="0" y="460305"/>
                    </a:lnTo>
                    <a:close/>
                  </a:path>
                </a:pathLst>
              </a:custGeom>
              <a:solidFill>
                <a:srgbClr val="FF3130"/>
              </a:solidFill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12" name="TextBox 12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7625"/>
                <a:ext cx="677889" cy="5079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 rot="185805">
              <a:off x="18726" y="803375"/>
              <a:ext cx="3586922" cy="7902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12"/>
                </a:lnSpc>
                <a:spcBef>
                  <a:spcPct val="0"/>
                </a:spcBef>
              </a:pPr>
              <a:r>
                <a:rPr lang="en-US" sz="3800">
                  <a:solidFill>
                    <a:srgbClr val="FFFFFF"/>
                  </a:solidFill>
                  <a:latin typeface="Bobby Jones Soft"/>
                  <a:ea typeface="Bobby Jones Soft"/>
                  <a:cs typeface="Bobby Jones Soft"/>
                  <a:sym typeface="Bobby Jones Soft"/>
                </a:rPr>
                <a:t>STEREOTYPE</a:t>
              </a:r>
            </a:p>
          </p:txBody>
        </p:sp>
        <p:sp>
          <p:nvSpPr>
            <p:cNvPr id="14" name="AutoShape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03115" y="481775"/>
              <a:ext cx="2954024" cy="148131"/>
            </a:xfrm>
            <a:prstGeom prst="line">
              <a:avLst/>
            </a:prstGeom>
            <a:ln w="508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15" name="AutoShape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34403" y="1795613"/>
              <a:ext cx="2954024" cy="148131"/>
            </a:xfrm>
            <a:prstGeom prst="line">
              <a:avLst/>
            </a:prstGeom>
            <a:ln w="508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AU"/>
            </a:p>
          </p:txBody>
        </p:sp>
      </p:grpSp>
      <p:grpSp>
        <p:nvGrpSpPr>
          <p:cNvPr id="16" name="Group 16"/>
          <p:cNvGrpSpPr>
            <a:grpSpLocks noGrp="1" noUngrp="1" noRot="1" noMove="1" noResize="1"/>
          </p:cNvGrpSpPr>
          <p:nvPr/>
        </p:nvGrpSpPr>
        <p:grpSpPr>
          <a:xfrm rot="-302074">
            <a:off x="1059866" y="5566663"/>
            <a:ext cx="2933013" cy="4499290"/>
            <a:chOff x="0" y="0"/>
            <a:chExt cx="3910684" cy="5999053"/>
          </a:xfrm>
        </p:grpSpPr>
        <p:sp>
          <p:nvSpPr>
            <p:cNvPr id="17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302074">
              <a:off x="244479" y="138657"/>
              <a:ext cx="3411586" cy="5721738"/>
            </a:xfrm>
            <a:custGeom>
              <a:avLst/>
              <a:gdLst/>
              <a:ahLst/>
              <a:cxnLst/>
              <a:rect l="l" t="t" r="r" b="b"/>
              <a:pathLst>
                <a:path w="3411586" h="5721738">
                  <a:moveTo>
                    <a:pt x="0" y="0"/>
                  </a:moveTo>
                  <a:lnTo>
                    <a:pt x="3411587" y="0"/>
                  </a:lnTo>
                  <a:lnTo>
                    <a:pt x="3411587" y="5721739"/>
                  </a:lnTo>
                  <a:lnTo>
                    <a:pt x="0" y="57217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AU"/>
            </a:p>
          </p:txBody>
        </p:sp>
        <p:grpSp>
          <p:nvGrpSpPr>
            <p:cNvPr id="18" name="Group 18"/>
            <p:cNvGrpSpPr>
              <a:grpSpLocks noGrp="1" noUngrp="1" noRot="1" noMove="1" noResize="1"/>
            </p:cNvGrpSpPr>
            <p:nvPr/>
          </p:nvGrpSpPr>
          <p:grpSpPr>
            <a:xfrm rot="161130">
              <a:off x="383362" y="143104"/>
              <a:ext cx="3431814" cy="2330294"/>
              <a:chOff x="0" y="0"/>
              <a:chExt cx="677889" cy="460305"/>
            </a:xfrm>
          </p:grpSpPr>
          <p:sp>
            <p:nvSpPr>
              <p:cNvPr id="19" name="Freeform 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77889" cy="460305"/>
              </a:xfrm>
              <a:custGeom>
                <a:avLst/>
                <a:gdLst/>
                <a:ahLst/>
                <a:cxnLst/>
                <a:rect l="l" t="t" r="r" b="b"/>
                <a:pathLst>
                  <a:path w="677889" h="460305">
                    <a:moveTo>
                      <a:pt x="0" y="0"/>
                    </a:moveTo>
                    <a:lnTo>
                      <a:pt x="677889" y="0"/>
                    </a:lnTo>
                    <a:lnTo>
                      <a:pt x="677889" y="460305"/>
                    </a:lnTo>
                    <a:lnTo>
                      <a:pt x="0" y="460305"/>
                    </a:lnTo>
                    <a:close/>
                  </a:path>
                </a:pathLst>
              </a:custGeom>
              <a:solidFill>
                <a:srgbClr val="50C12C"/>
              </a:solidFill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20" name="TextBox 20"/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7625"/>
                <a:ext cx="677889" cy="5079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 rot="185805">
              <a:off x="306579" y="851363"/>
              <a:ext cx="3586922" cy="7902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12"/>
                </a:lnSpc>
                <a:spcBef>
                  <a:spcPct val="0"/>
                </a:spcBef>
              </a:pPr>
              <a:r>
                <a:rPr lang="en-US" sz="3800">
                  <a:solidFill>
                    <a:srgbClr val="FFFFFF"/>
                  </a:solidFill>
                  <a:latin typeface="Bobby Jones Soft"/>
                  <a:ea typeface="Bobby Jones Soft"/>
                  <a:cs typeface="Bobby Jones Soft"/>
                  <a:sym typeface="Bobby Jones Soft"/>
                </a:rPr>
                <a:t>Truth</a:t>
              </a:r>
            </a:p>
          </p:txBody>
        </p:sp>
        <p:sp>
          <p:nvSpPr>
            <p:cNvPr id="22" name="AutoShape 2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90968" y="529763"/>
              <a:ext cx="2954024" cy="148131"/>
            </a:xfrm>
            <a:prstGeom prst="line">
              <a:avLst/>
            </a:prstGeom>
            <a:ln w="508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AU"/>
            </a:p>
          </p:txBody>
        </p:sp>
        <p:sp>
          <p:nvSpPr>
            <p:cNvPr id="23" name="AutoShape 2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2256" y="1843601"/>
              <a:ext cx="2954024" cy="148131"/>
            </a:xfrm>
            <a:prstGeom prst="line">
              <a:avLst/>
            </a:prstGeom>
            <a:ln w="508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24" name="TextBox 2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163818" y="2977672"/>
            <a:ext cx="13960364" cy="2466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  <a:spcBef>
                <a:spcPct val="0"/>
              </a:spcBef>
            </a:pPr>
            <a:r>
              <a:rPr lang="en-US" sz="4000" spc="-166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In your letter, argue whether you find these stereotypes fair or unfair. Write three reasons to support your opinion that will convince the reader that your opinion is valid.</a:t>
            </a:r>
          </a:p>
        </p:txBody>
      </p:sp>
      <p:grpSp>
        <p:nvGrpSpPr>
          <p:cNvPr id="25" name="Group 25"/>
          <p:cNvGrpSpPr>
            <a:grpSpLocks noGrp="1" noUngrp="1" noRot="1" noMove="1" noResize="1"/>
          </p:cNvGrpSpPr>
          <p:nvPr/>
        </p:nvGrpSpPr>
        <p:grpSpPr>
          <a:xfrm>
            <a:off x="5594813" y="5777829"/>
            <a:ext cx="7410659" cy="4076957"/>
            <a:chOff x="0" y="0"/>
            <a:chExt cx="9880879" cy="5435942"/>
          </a:xfrm>
        </p:grpSpPr>
        <p:sp>
          <p:nvSpPr>
            <p:cNvPr id="26" name="Freeform 2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05711" y="2714161"/>
              <a:ext cx="5475167" cy="2721782"/>
            </a:xfrm>
            <a:custGeom>
              <a:avLst/>
              <a:gdLst/>
              <a:ahLst/>
              <a:cxnLst/>
              <a:rect l="l" t="t" r="r" b="b"/>
              <a:pathLst>
                <a:path w="5475167" h="2721782">
                  <a:moveTo>
                    <a:pt x="0" y="0"/>
                  </a:moveTo>
                  <a:lnTo>
                    <a:pt x="5475168" y="0"/>
                  </a:lnTo>
                  <a:lnTo>
                    <a:pt x="5475168" y="2721781"/>
                  </a:lnTo>
                  <a:lnTo>
                    <a:pt x="0" y="2721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215131" b="-145842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27" name="Freeform 2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0" y="0"/>
              <a:ext cx="4405711" cy="3524569"/>
            </a:xfrm>
            <a:custGeom>
              <a:avLst/>
              <a:gdLst/>
              <a:ahLst/>
              <a:cxnLst/>
              <a:rect l="l" t="t" r="r" b="b"/>
              <a:pathLst>
                <a:path w="4405711" h="3524569">
                  <a:moveTo>
                    <a:pt x="4405711" y="0"/>
                  </a:moveTo>
                  <a:lnTo>
                    <a:pt x="0" y="0"/>
                  </a:lnTo>
                  <a:lnTo>
                    <a:pt x="0" y="3524569"/>
                  </a:lnTo>
                  <a:lnTo>
                    <a:pt x="4405711" y="3524569"/>
                  </a:lnTo>
                  <a:lnTo>
                    <a:pt x="4405711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28" name="TextBox 2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59891" y="503126"/>
              <a:ext cx="2708129" cy="1443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4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000000"/>
                  </a:solidFill>
                  <a:latin typeface="Schoolbell"/>
                  <a:ea typeface="Schoolbell"/>
                  <a:cs typeface="Schoolbell"/>
                  <a:sym typeface="Schoolbell"/>
                </a:rPr>
                <a:t>Are all rats dirty?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50983" y="5528661"/>
            <a:ext cx="2186059" cy="126609"/>
          </a:xfrm>
          <a:custGeom>
            <a:avLst/>
            <a:gdLst/>
            <a:ahLst/>
            <a:cxnLst/>
            <a:rect l="l" t="t" r="r" b="b"/>
            <a:pathLst>
              <a:path w="2186059" h="126609">
                <a:moveTo>
                  <a:pt x="0" y="0"/>
                </a:moveTo>
                <a:lnTo>
                  <a:pt x="2186058" y="0"/>
                </a:lnTo>
                <a:lnTo>
                  <a:pt x="2186058" y="126609"/>
                </a:lnTo>
                <a:lnTo>
                  <a:pt x="0" y="1266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8" name="TextBox 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13843" y="1717385"/>
            <a:ext cx="13060314" cy="1591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96"/>
              </a:lnSpc>
              <a:spcBef>
                <a:spcPct val="0"/>
              </a:spcBef>
            </a:pPr>
            <a:r>
              <a:rPr lang="en-US" sz="12984" spc="-480">
                <a:solidFill>
                  <a:srgbClr val="0085C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Example letter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874867">
            <a:off x="5810610" y="2827547"/>
            <a:ext cx="6218547" cy="7205143"/>
          </a:xfrm>
          <a:custGeom>
            <a:avLst/>
            <a:gdLst/>
            <a:ahLst/>
            <a:cxnLst/>
            <a:rect l="l" t="t" r="r" b="b"/>
            <a:pathLst>
              <a:path w="6218547" h="7205143">
                <a:moveTo>
                  <a:pt x="0" y="0"/>
                </a:moveTo>
                <a:lnTo>
                  <a:pt x="6218547" y="0"/>
                </a:lnTo>
                <a:lnTo>
                  <a:pt x="6218547" y="7205144"/>
                </a:lnTo>
                <a:lnTo>
                  <a:pt x="0" y="72051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8317" t="-51659" r="-43990" b="-14315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63488" y="3977092"/>
            <a:ext cx="2186059" cy="126609"/>
          </a:xfrm>
          <a:custGeom>
            <a:avLst/>
            <a:gdLst/>
            <a:ahLst/>
            <a:cxnLst/>
            <a:rect l="l" t="t" r="r" b="b"/>
            <a:pathLst>
              <a:path w="2186059" h="126609">
                <a:moveTo>
                  <a:pt x="0" y="0"/>
                </a:moveTo>
                <a:lnTo>
                  <a:pt x="2186058" y="0"/>
                </a:lnTo>
                <a:lnTo>
                  <a:pt x="2186058" y="126609"/>
                </a:lnTo>
                <a:lnTo>
                  <a:pt x="0" y="1266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50983" y="7080230"/>
            <a:ext cx="2186059" cy="126609"/>
          </a:xfrm>
          <a:custGeom>
            <a:avLst/>
            <a:gdLst/>
            <a:ahLst/>
            <a:cxnLst/>
            <a:rect l="l" t="t" r="r" b="b"/>
            <a:pathLst>
              <a:path w="2186059" h="126609">
                <a:moveTo>
                  <a:pt x="0" y="0"/>
                </a:moveTo>
                <a:lnTo>
                  <a:pt x="2186058" y="0"/>
                </a:lnTo>
                <a:lnTo>
                  <a:pt x="2186058" y="126609"/>
                </a:lnTo>
                <a:lnTo>
                  <a:pt x="0" y="12660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50983" y="8631799"/>
            <a:ext cx="2186059" cy="126609"/>
          </a:xfrm>
          <a:custGeom>
            <a:avLst/>
            <a:gdLst/>
            <a:ahLst/>
            <a:cxnLst/>
            <a:rect l="l" t="t" r="r" b="b"/>
            <a:pathLst>
              <a:path w="2186059" h="126609">
                <a:moveTo>
                  <a:pt x="0" y="0"/>
                </a:moveTo>
                <a:lnTo>
                  <a:pt x="2186058" y="0"/>
                </a:lnTo>
                <a:lnTo>
                  <a:pt x="2186058" y="126609"/>
                </a:lnTo>
                <a:lnTo>
                  <a:pt x="0" y="1266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13" name="Group 13"/>
          <p:cNvGrpSpPr>
            <a:grpSpLocks noGrp="1" noUngrp="1" noRot="1" noMove="1" noResize="1"/>
          </p:cNvGrpSpPr>
          <p:nvPr/>
        </p:nvGrpSpPr>
        <p:grpSpPr>
          <a:xfrm>
            <a:off x="12136329" y="4577401"/>
            <a:ext cx="4788933" cy="3705437"/>
            <a:chOff x="0" y="0"/>
            <a:chExt cx="6385244" cy="4940583"/>
          </a:xfrm>
        </p:grpSpPr>
        <p:sp>
          <p:nvSpPr>
            <p:cNvPr id="14" name="Freeform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85244" cy="4940583"/>
            </a:xfrm>
            <a:custGeom>
              <a:avLst/>
              <a:gdLst/>
              <a:ahLst/>
              <a:cxnLst/>
              <a:rect l="l" t="t" r="r" b="b"/>
              <a:pathLst>
                <a:path w="6385244" h="4940583">
                  <a:moveTo>
                    <a:pt x="0" y="0"/>
                  </a:moveTo>
                  <a:lnTo>
                    <a:pt x="6385244" y="0"/>
                  </a:lnTo>
                  <a:lnTo>
                    <a:pt x="6385244" y="4940583"/>
                  </a:lnTo>
                  <a:lnTo>
                    <a:pt x="0" y="49405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55827" y="634253"/>
              <a:ext cx="1473589" cy="1234131"/>
            </a:xfrm>
            <a:custGeom>
              <a:avLst/>
              <a:gdLst/>
              <a:ahLst/>
              <a:cxnLst/>
              <a:rect l="l" t="t" r="r" b="b"/>
              <a:pathLst>
                <a:path w="1473589" h="1234131">
                  <a:moveTo>
                    <a:pt x="0" y="0"/>
                  </a:moveTo>
                  <a:lnTo>
                    <a:pt x="1473590" y="0"/>
                  </a:lnTo>
                  <a:lnTo>
                    <a:pt x="1473590" y="1234131"/>
                  </a:lnTo>
                  <a:lnTo>
                    <a:pt x="0" y="12341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6" name="TextBox 1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66027" y="1795359"/>
              <a:ext cx="4512371" cy="22441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48"/>
                </a:lnSpc>
              </a:pPr>
              <a:r>
                <a:rPr lang="en-US" sz="2498" b="1" dirty="0">
                  <a:solidFill>
                    <a:srgbClr val="000000"/>
                  </a:solidFill>
                  <a:latin typeface="Nunito" pitchFamily="2" charset="0"/>
                  <a:ea typeface="Calibri (MS) Bold"/>
                  <a:cs typeface="Calibri (MS) Bold"/>
                  <a:sym typeface="Calibri (MS) Bold"/>
                </a:rPr>
                <a:t>Extend yourself!</a:t>
              </a:r>
            </a:p>
            <a:p>
              <a:pPr algn="ctr">
                <a:lnSpc>
                  <a:spcPts val="3348"/>
                </a:lnSpc>
              </a:pPr>
              <a:r>
                <a:rPr lang="en-US" sz="2498" dirty="0">
                  <a:solidFill>
                    <a:srgbClr val="000000"/>
                  </a:solidFill>
                  <a:latin typeface="Nunito" pitchFamily="2" charset="0"/>
                  <a:ea typeface="Calibri (MS)"/>
                  <a:cs typeface="Calibri (MS)"/>
                  <a:sym typeface="Calibri (MS)"/>
                </a:rPr>
                <a:t>Include facts or example to support your opinion.</a:t>
              </a:r>
            </a:p>
          </p:txBody>
        </p:sp>
      </p:grpSp>
      <p:sp>
        <p:nvSpPr>
          <p:cNvPr id="17" name="TextBox 1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1780" y="3689527"/>
            <a:ext cx="3792048" cy="5528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80"/>
              </a:lnSpc>
            </a:pPr>
            <a:r>
              <a:rPr lang="en-US" sz="2000" dirty="0">
                <a:solidFill>
                  <a:srgbClr val="0085CA"/>
                </a:solidFill>
                <a:latin typeface="Schoolbell"/>
                <a:ea typeface="Schoolbell"/>
                <a:cs typeface="Schoolbell"/>
                <a:sym typeface="Schoolbell"/>
              </a:rPr>
              <a:t>Dear Class 3M students,</a:t>
            </a:r>
          </a:p>
          <a:p>
            <a:pPr algn="l">
              <a:lnSpc>
                <a:spcPts val="2360"/>
              </a:lnSpc>
            </a:pPr>
            <a:endParaRPr lang="en-US" sz="2000" dirty="0">
              <a:solidFill>
                <a:srgbClr val="0085CA"/>
              </a:solidFill>
              <a:latin typeface="Schoolbell"/>
              <a:ea typeface="Schoolbell"/>
              <a:cs typeface="Schoolbell"/>
              <a:sym typeface="Schoolbell"/>
            </a:endParaRPr>
          </a:p>
          <a:p>
            <a:pPr algn="l">
              <a:lnSpc>
                <a:spcPts val="2920"/>
              </a:lnSpc>
            </a:pPr>
            <a:r>
              <a:rPr lang="en-US" sz="2000" dirty="0">
                <a:solidFill>
                  <a:srgbClr val="0085CA"/>
                </a:solidFill>
                <a:latin typeface="Schoolbell"/>
                <a:ea typeface="Schoolbell"/>
                <a:cs typeface="Schoolbell"/>
                <a:sym typeface="Schoolbell"/>
              </a:rPr>
              <a:t>My name is Eddie, and I am an eel. </a:t>
            </a:r>
          </a:p>
          <a:p>
            <a:pPr algn="l">
              <a:lnSpc>
                <a:spcPts val="2360"/>
              </a:lnSpc>
            </a:pPr>
            <a:r>
              <a:rPr lang="en-US" sz="2000" dirty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Most people find me scary and slimy. Just like in the cartoons, people think that when they see me I will most definitely give them a painful electric shock! </a:t>
            </a:r>
          </a:p>
          <a:p>
            <a:pPr algn="l">
              <a:lnSpc>
                <a:spcPts val="2360"/>
              </a:lnSpc>
            </a:pPr>
            <a:endParaRPr lang="en-US" sz="2000" dirty="0">
              <a:solidFill>
                <a:srgbClr val="000000"/>
              </a:solidFill>
              <a:latin typeface="Schoolbell"/>
              <a:ea typeface="Schoolbell"/>
              <a:cs typeface="Schoolbell"/>
              <a:sym typeface="Schoolbell"/>
            </a:endParaRPr>
          </a:p>
          <a:p>
            <a:pPr algn="l">
              <a:lnSpc>
                <a:spcPts val="2500"/>
              </a:lnSpc>
            </a:pPr>
            <a:r>
              <a:rPr lang="en-US" sz="2000" dirty="0">
                <a:solidFill>
                  <a:srgbClr val="6CC24A"/>
                </a:solidFill>
                <a:latin typeface="Schoolbell"/>
                <a:ea typeface="Schoolbell"/>
                <a:cs typeface="Schoolbell"/>
                <a:sym typeface="Schoolbell"/>
              </a:rPr>
              <a:t>I find these stereotypes unfair because really, I am shy and just enjoy hiding among the rocks in the ocean. </a:t>
            </a:r>
          </a:p>
          <a:p>
            <a:pPr algn="l">
              <a:lnSpc>
                <a:spcPts val="2020"/>
              </a:lnSpc>
            </a:pPr>
            <a:endParaRPr lang="en-US" sz="2000" dirty="0">
              <a:solidFill>
                <a:srgbClr val="6CC24A"/>
              </a:solidFill>
              <a:latin typeface="Schoolbell"/>
              <a:ea typeface="Schoolbell"/>
              <a:cs typeface="Schoolbell"/>
              <a:sym typeface="Schoolbell"/>
            </a:endParaRPr>
          </a:p>
          <a:p>
            <a:pPr algn="l">
              <a:lnSpc>
                <a:spcPts val="2500"/>
              </a:lnSpc>
            </a:pPr>
            <a:r>
              <a:rPr lang="en-US" sz="2000" dirty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End by </a:t>
            </a:r>
            <a:r>
              <a:rPr lang="en-US" sz="2000" dirty="0" err="1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summarising</a:t>
            </a:r>
            <a:r>
              <a:rPr lang="en-US" sz="2000" dirty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 your points and stating, once again, how you think your stereotypes are unfair or fair.</a:t>
            </a:r>
          </a:p>
          <a:p>
            <a:pPr algn="l">
              <a:lnSpc>
                <a:spcPts val="2500"/>
              </a:lnSpc>
            </a:pPr>
            <a:endParaRPr lang="en-US" sz="2000" dirty="0">
              <a:solidFill>
                <a:srgbClr val="000000"/>
              </a:solidFill>
              <a:latin typeface="Schoolbell"/>
              <a:ea typeface="Schoolbell"/>
              <a:cs typeface="Schoolbell"/>
              <a:sym typeface="Schoolbell"/>
            </a:endParaRPr>
          </a:p>
        </p:txBody>
      </p:sp>
      <p:sp>
        <p:nvSpPr>
          <p:cNvPr id="18" name="TextBox 1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58045" y="3685749"/>
            <a:ext cx="2592937" cy="5559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85CA"/>
                </a:solidFill>
                <a:latin typeface="Nunito" pitchFamily="2" charset="0"/>
                <a:ea typeface="Calibri (MS) Bold"/>
                <a:cs typeface="Calibri (MS) Bold"/>
                <a:sym typeface="Calibri (MS) Bold"/>
              </a:rPr>
              <a:t>Introduction</a:t>
            </a: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76068" y="5237318"/>
            <a:ext cx="2186058" cy="5559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Nunito" pitchFamily="2" charset="0"/>
                <a:ea typeface="Calibri (MS) Bold"/>
                <a:cs typeface="Calibri (MS) Bold"/>
                <a:sym typeface="Calibri (MS) Bold"/>
              </a:rPr>
              <a:t>Stereotype</a:t>
            </a:r>
          </a:p>
        </p:txBody>
      </p:sp>
      <p:sp>
        <p:nvSpPr>
          <p:cNvPr id="20" name="TextBox 2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76068" y="6571204"/>
            <a:ext cx="2186058" cy="11569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6CC24A"/>
                </a:solidFill>
                <a:latin typeface="Nunito" pitchFamily="2" charset="0"/>
                <a:ea typeface="Calibri (MS) Bold"/>
                <a:cs typeface="Calibri (MS) Bold"/>
                <a:sym typeface="Calibri (MS) Bold"/>
              </a:rPr>
              <a:t>Supporting reason</a:t>
            </a:r>
          </a:p>
        </p:txBody>
      </p:sp>
      <p:sp>
        <p:nvSpPr>
          <p:cNvPr id="21" name="TextBox 2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876068" y="8340456"/>
            <a:ext cx="2186058" cy="5559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000000"/>
                </a:solidFill>
                <a:latin typeface="Nunito" pitchFamily="2" charset="0"/>
                <a:ea typeface="Calibri (MS) Bold"/>
                <a:cs typeface="Calibri (MS) Bold"/>
                <a:sym typeface="Calibri (MS) Bold"/>
              </a:rPr>
              <a:t>Conclusion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56817" y="3625396"/>
            <a:ext cx="379234" cy="451455"/>
          </a:xfrm>
          <a:custGeom>
            <a:avLst/>
            <a:gdLst/>
            <a:ahLst/>
            <a:cxnLst/>
            <a:rect l="l" t="t" r="r" b="b"/>
            <a:pathLst>
              <a:path w="379234" h="451455">
                <a:moveTo>
                  <a:pt x="0" y="0"/>
                </a:moveTo>
                <a:lnTo>
                  <a:pt x="379234" y="0"/>
                </a:lnTo>
                <a:lnTo>
                  <a:pt x="379234" y="451455"/>
                </a:lnTo>
                <a:lnTo>
                  <a:pt x="0" y="4514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56846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56817" y="4870148"/>
            <a:ext cx="379234" cy="451455"/>
          </a:xfrm>
          <a:custGeom>
            <a:avLst/>
            <a:gdLst/>
            <a:ahLst/>
            <a:cxnLst/>
            <a:rect l="l" t="t" r="r" b="b"/>
            <a:pathLst>
              <a:path w="379234" h="451455">
                <a:moveTo>
                  <a:pt x="0" y="0"/>
                </a:moveTo>
                <a:lnTo>
                  <a:pt x="379234" y="0"/>
                </a:lnTo>
                <a:lnTo>
                  <a:pt x="379234" y="451454"/>
                </a:lnTo>
                <a:lnTo>
                  <a:pt x="0" y="4514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56846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56817" y="6102652"/>
            <a:ext cx="379234" cy="451455"/>
          </a:xfrm>
          <a:custGeom>
            <a:avLst/>
            <a:gdLst/>
            <a:ahLst/>
            <a:cxnLst/>
            <a:rect l="l" t="t" r="r" b="b"/>
            <a:pathLst>
              <a:path w="379234" h="451455">
                <a:moveTo>
                  <a:pt x="0" y="0"/>
                </a:moveTo>
                <a:lnTo>
                  <a:pt x="379234" y="0"/>
                </a:lnTo>
                <a:lnTo>
                  <a:pt x="379234" y="451455"/>
                </a:lnTo>
                <a:lnTo>
                  <a:pt x="0" y="4514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56846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020223" y="4534807"/>
            <a:ext cx="8279276" cy="5143500"/>
          </a:xfrm>
          <a:custGeom>
            <a:avLst/>
            <a:gdLst/>
            <a:ahLst/>
            <a:cxnLst/>
            <a:rect l="l" t="t" r="r" b="b"/>
            <a:pathLst>
              <a:path w="8279276" h="5143500">
                <a:moveTo>
                  <a:pt x="0" y="0"/>
                </a:moveTo>
                <a:lnTo>
                  <a:pt x="8279276" y="0"/>
                </a:lnTo>
                <a:lnTo>
                  <a:pt x="8279276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44007" y="3382468"/>
            <a:ext cx="9115697" cy="4640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12"/>
              </a:lnSpc>
            </a:pPr>
            <a:r>
              <a:rPr lang="en-US" sz="4008" dirty="0">
                <a:solidFill>
                  <a:srgbClr val="0085CA"/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Describe what a stereotype is </a:t>
            </a:r>
          </a:p>
          <a:p>
            <a:pPr algn="l">
              <a:lnSpc>
                <a:spcPts val="2104"/>
              </a:lnSpc>
            </a:pPr>
            <a:endParaRPr lang="en-US" sz="4008" dirty="0">
              <a:solidFill>
                <a:srgbClr val="0085CA"/>
              </a:solidFill>
              <a:latin typeface="Nunito" pitchFamily="2" charset="0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2104"/>
              </a:lnSpc>
            </a:pPr>
            <a:endParaRPr lang="en-US" sz="4008" dirty="0">
              <a:solidFill>
                <a:srgbClr val="0085CA"/>
              </a:solidFill>
              <a:latin typeface="Nunito" pitchFamily="2" charset="0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5612"/>
              </a:lnSpc>
            </a:pPr>
            <a:r>
              <a:rPr lang="en-US" sz="4008" dirty="0">
                <a:solidFill>
                  <a:srgbClr val="0085CA"/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List some common animal stereotypes</a:t>
            </a:r>
          </a:p>
          <a:p>
            <a:pPr algn="l">
              <a:lnSpc>
                <a:spcPts val="2104"/>
              </a:lnSpc>
            </a:pPr>
            <a:endParaRPr lang="en-US" sz="4008" dirty="0">
              <a:solidFill>
                <a:srgbClr val="0085CA"/>
              </a:solidFill>
              <a:latin typeface="Nunito" pitchFamily="2" charset="0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2104"/>
              </a:lnSpc>
            </a:pPr>
            <a:endParaRPr lang="en-US" sz="4008" dirty="0">
              <a:solidFill>
                <a:srgbClr val="0085CA"/>
              </a:solidFill>
              <a:latin typeface="Nunito" pitchFamily="2" charset="0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5612"/>
              </a:lnSpc>
            </a:pPr>
            <a:r>
              <a:rPr lang="en-US" sz="4008" dirty="0">
                <a:solidFill>
                  <a:srgbClr val="0085CA"/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Explain how animal stereotypes can be unfair or misleading </a:t>
            </a:r>
          </a:p>
          <a:p>
            <a:pPr algn="l">
              <a:lnSpc>
                <a:spcPts val="5612"/>
              </a:lnSpc>
            </a:pPr>
            <a:r>
              <a:rPr lang="en-US" sz="4008" dirty="0">
                <a:solidFill>
                  <a:srgbClr val="0085CA"/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 </a:t>
            </a:r>
          </a:p>
        </p:txBody>
      </p:sp>
      <p:sp>
        <p:nvSpPr>
          <p:cNvPr id="8" name="TextBox 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9044" y="1688810"/>
            <a:ext cx="15129913" cy="156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035"/>
              </a:lnSpc>
              <a:spcBef>
                <a:spcPct val="0"/>
              </a:spcBef>
            </a:pPr>
            <a:r>
              <a:rPr lang="en-US" sz="12684" spc="-469" dirty="0">
                <a:solidFill>
                  <a:srgbClr val="0085C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lesson Goals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802932" y="1428421"/>
            <a:ext cx="10788205" cy="8757548"/>
          </a:xfrm>
          <a:custGeom>
            <a:avLst/>
            <a:gdLst/>
            <a:ahLst/>
            <a:cxnLst/>
            <a:rect l="l" t="t" r="r" b="b"/>
            <a:pathLst>
              <a:path w="10788205" h="8757548">
                <a:moveTo>
                  <a:pt x="0" y="0"/>
                </a:moveTo>
                <a:lnTo>
                  <a:pt x="10788204" y="0"/>
                </a:lnTo>
                <a:lnTo>
                  <a:pt x="10788204" y="8757548"/>
                </a:lnTo>
                <a:lnTo>
                  <a:pt x="0" y="87575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765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1300201" flipH="1">
            <a:off x="10301054" y="872374"/>
            <a:ext cx="4093607" cy="2543153"/>
          </a:xfrm>
          <a:custGeom>
            <a:avLst/>
            <a:gdLst/>
            <a:ahLst/>
            <a:cxnLst/>
            <a:rect l="l" t="t" r="r" b="b"/>
            <a:pathLst>
              <a:path w="4093607" h="2543153">
                <a:moveTo>
                  <a:pt x="4093607" y="0"/>
                </a:moveTo>
                <a:lnTo>
                  <a:pt x="0" y="0"/>
                </a:lnTo>
                <a:lnTo>
                  <a:pt x="0" y="2543154"/>
                </a:lnTo>
                <a:lnTo>
                  <a:pt x="4093607" y="2543154"/>
                </a:lnTo>
                <a:lnTo>
                  <a:pt x="4093607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1409700"/>
            <a:ext cx="9343677" cy="159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96"/>
              </a:lnSpc>
              <a:spcBef>
                <a:spcPct val="0"/>
              </a:spcBef>
            </a:pPr>
            <a:r>
              <a:rPr lang="en-US" sz="12984" spc="-480">
                <a:solidFill>
                  <a:srgbClr val="6CC2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remember!</a:t>
            </a:r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3362904"/>
            <a:ext cx="379234" cy="451455"/>
          </a:xfrm>
          <a:custGeom>
            <a:avLst/>
            <a:gdLst/>
            <a:ahLst/>
            <a:cxnLst/>
            <a:rect l="l" t="t" r="r" b="b"/>
            <a:pathLst>
              <a:path w="379234" h="451455">
                <a:moveTo>
                  <a:pt x="0" y="0"/>
                </a:moveTo>
                <a:lnTo>
                  <a:pt x="379234" y="0"/>
                </a:lnTo>
                <a:lnTo>
                  <a:pt x="379234" y="451455"/>
                </a:lnTo>
                <a:lnTo>
                  <a:pt x="0" y="4514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b="-56846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4917773"/>
            <a:ext cx="379234" cy="451455"/>
          </a:xfrm>
          <a:custGeom>
            <a:avLst/>
            <a:gdLst/>
            <a:ahLst/>
            <a:cxnLst/>
            <a:rect l="l" t="t" r="r" b="b"/>
            <a:pathLst>
              <a:path w="379234" h="451455">
                <a:moveTo>
                  <a:pt x="0" y="0"/>
                </a:moveTo>
                <a:lnTo>
                  <a:pt x="379234" y="0"/>
                </a:lnTo>
                <a:lnTo>
                  <a:pt x="379234" y="451454"/>
                </a:lnTo>
                <a:lnTo>
                  <a:pt x="0" y="45145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b="-56846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7175686"/>
            <a:ext cx="379234" cy="451455"/>
          </a:xfrm>
          <a:custGeom>
            <a:avLst/>
            <a:gdLst/>
            <a:ahLst/>
            <a:cxnLst/>
            <a:rect l="l" t="t" r="r" b="b"/>
            <a:pathLst>
              <a:path w="379234" h="451455">
                <a:moveTo>
                  <a:pt x="0" y="0"/>
                </a:moveTo>
                <a:lnTo>
                  <a:pt x="379234" y="0"/>
                </a:lnTo>
                <a:lnTo>
                  <a:pt x="379234" y="451455"/>
                </a:lnTo>
                <a:lnTo>
                  <a:pt x="0" y="4514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b="-56846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6CC24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3" name="TextBox 1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53281" y="3200979"/>
            <a:ext cx="8719095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500" dirty="0">
                <a:solidFill>
                  <a:srgbClr val="453135"/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Stereotypes are not accurate descriptions of entire animal groups.</a:t>
            </a:r>
          </a:p>
        </p:txBody>
      </p:sp>
      <p:sp>
        <p:nvSpPr>
          <p:cNvPr id="14" name="TextBox 1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-1792844">
            <a:off x="10815733" y="1498141"/>
            <a:ext cx="3026288" cy="1225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spc="-129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I don’t want to suck your blood</a:t>
            </a:r>
          </a:p>
        </p:txBody>
      </p:sp>
      <p:sp>
        <p:nvSpPr>
          <p:cNvPr id="15" name="TextBox 1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53281" y="4725567"/>
            <a:ext cx="8719095" cy="2109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500" dirty="0">
                <a:solidFill>
                  <a:srgbClr val="453135"/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Stereotypes can cause people to overlook the unique qualities and characteristics of each animal and treat them unfairly.</a:t>
            </a:r>
          </a:p>
        </p:txBody>
      </p:sp>
      <p:sp>
        <p:nvSpPr>
          <p:cNvPr id="16" name="TextBox 1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53281" y="6955004"/>
            <a:ext cx="8719095" cy="217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500">
                <a:solidFill>
                  <a:srgbClr val="453135"/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It is important to treat all animals with respect and not make judgements based on stereotypes.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3664" y="1717385"/>
            <a:ext cx="17180672" cy="159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96"/>
              </a:lnSpc>
              <a:spcBef>
                <a:spcPct val="0"/>
              </a:spcBef>
            </a:pPr>
            <a:r>
              <a:rPr lang="en-US" sz="12984" spc="-480">
                <a:solidFill>
                  <a:srgbClr val="6CC2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Useful descriptive words</a:t>
            </a:r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6CC24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15579" y="3864179"/>
            <a:ext cx="2482325" cy="1525502"/>
          </a:xfrm>
          <a:custGeom>
            <a:avLst/>
            <a:gdLst/>
            <a:ahLst/>
            <a:cxnLst/>
            <a:rect l="l" t="t" r="r" b="b"/>
            <a:pathLst>
              <a:path w="2482325" h="1525502">
                <a:moveTo>
                  <a:pt x="0" y="0"/>
                </a:moveTo>
                <a:lnTo>
                  <a:pt x="2482325" y="0"/>
                </a:lnTo>
                <a:lnTo>
                  <a:pt x="2482325" y="1525502"/>
                </a:lnTo>
                <a:lnTo>
                  <a:pt x="0" y="15255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376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455935">
            <a:off x="4443757" y="5841826"/>
            <a:ext cx="2482325" cy="1525502"/>
          </a:xfrm>
          <a:custGeom>
            <a:avLst/>
            <a:gdLst/>
            <a:ahLst/>
            <a:cxnLst/>
            <a:rect l="l" t="t" r="r" b="b"/>
            <a:pathLst>
              <a:path w="2482325" h="1525502">
                <a:moveTo>
                  <a:pt x="0" y="0"/>
                </a:moveTo>
                <a:lnTo>
                  <a:pt x="2482325" y="0"/>
                </a:lnTo>
                <a:lnTo>
                  <a:pt x="2482325" y="1525502"/>
                </a:lnTo>
                <a:lnTo>
                  <a:pt x="0" y="15255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376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444301" y="3756855"/>
            <a:ext cx="3958365" cy="1632825"/>
          </a:xfrm>
          <a:custGeom>
            <a:avLst/>
            <a:gdLst/>
            <a:ahLst/>
            <a:cxnLst/>
            <a:rect l="l" t="t" r="r" b="b"/>
            <a:pathLst>
              <a:path w="3958365" h="1632825">
                <a:moveTo>
                  <a:pt x="0" y="0"/>
                </a:moveTo>
                <a:lnTo>
                  <a:pt x="3958365" y="0"/>
                </a:lnTo>
                <a:lnTo>
                  <a:pt x="3958365" y="1632825"/>
                </a:lnTo>
                <a:lnTo>
                  <a:pt x="0" y="1632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r="-7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8266" y="5956589"/>
            <a:ext cx="3176953" cy="1791007"/>
          </a:xfrm>
          <a:custGeom>
            <a:avLst/>
            <a:gdLst/>
            <a:ahLst/>
            <a:cxnLst/>
            <a:rect l="l" t="t" r="r" b="b"/>
            <a:pathLst>
              <a:path w="3176953" h="1791007">
                <a:moveTo>
                  <a:pt x="0" y="0"/>
                </a:moveTo>
                <a:lnTo>
                  <a:pt x="3176953" y="0"/>
                </a:lnTo>
                <a:lnTo>
                  <a:pt x="3176953" y="1791007"/>
                </a:lnTo>
                <a:lnTo>
                  <a:pt x="0" y="17910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b="-375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108510" y="7986628"/>
            <a:ext cx="3958365" cy="1632825"/>
          </a:xfrm>
          <a:custGeom>
            <a:avLst/>
            <a:gdLst/>
            <a:ahLst/>
            <a:cxnLst/>
            <a:rect l="l" t="t" r="r" b="b"/>
            <a:pathLst>
              <a:path w="3958365" h="1632825">
                <a:moveTo>
                  <a:pt x="0" y="0"/>
                </a:moveTo>
                <a:lnTo>
                  <a:pt x="3958365" y="0"/>
                </a:lnTo>
                <a:lnTo>
                  <a:pt x="3958365" y="1632825"/>
                </a:lnTo>
                <a:lnTo>
                  <a:pt x="0" y="16328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r="-7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682928" y="5708152"/>
            <a:ext cx="2683496" cy="1512821"/>
          </a:xfrm>
          <a:custGeom>
            <a:avLst/>
            <a:gdLst/>
            <a:ahLst/>
            <a:cxnLst/>
            <a:rect l="l" t="t" r="r" b="b"/>
            <a:pathLst>
              <a:path w="2683496" h="1512821">
                <a:moveTo>
                  <a:pt x="0" y="0"/>
                </a:moveTo>
                <a:lnTo>
                  <a:pt x="2683496" y="0"/>
                </a:lnTo>
                <a:lnTo>
                  <a:pt x="2683496" y="1512821"/>
                </a:lnTo>
                <a:lnTo>
                  <a:pt x="0" y="151282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b="-643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86243" y="7653812"/>
            <a:ext cx="3339027" cy="1882377"/>
          </a:xfrm>
          <a:custGeom>
            <a:avLst/>
            <a:gdLst/>
            <a:ahLst/>
            <a:cxnLst/>
            <a:rect l="l" t="t" r="r" b="b"/>
            <a:pathLst>
              <a:path w="3339027" h="1882377">
                <a:moveTo>
                  <a:pt x="0" y="0"/>
                </a:moveTo>
                <a:lnTo>
                  <a:pt x="3339027" y="0"/>
                </a:lnTo>
                <a:lnTo>
                  <a:pt x="3339027" y="1882377"/>
                </a:lnTo>
                <a:lnTo>
                  <a:pt x="0" y="188237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b="-567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32368" y="7876651"/>
            <a:ext cx="2482325" cy="1525502"/>
          </a:xfrm>
          <a:custGeom>
            <a:avLst/>
            <a:gdLst/>
            <a:ahLst/>
            <a:cxnLst/>
            <a:rect l="l" t="t" r="r" b="b"/>
            <a:pathLst>
              <a:path w="2482325" h="1525502">
                <a:moveTo>
                  <a:pt x="0" y="0"/>
                </a:moveTo>
                <a:lnTo>
                  <a:pt x="2482325" y="0"/>
                </a:lnTo>
                <a:lnTo>
                  <a:pt x="2482325" y="1525502"/>
                </a:lnTo>
                <a:lnTo>
                  <a:pt x="0" y="15255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376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913236" y="5498781"/>
            <a:ext cx="3538472" cy="1459620"/>
          </a:xfrm>
          <a:custGeom>
            <a:avLst/>
            <a:gdLst/>
            <a:ahLst/>
            <a:cxnLst/>
            <a:rect l="l" t="t" r="r" b="b"/>
            <a:pathLst>
              <a:path w="3538472" h="1459620">
                <a:moveTo>
                  <a:pt x="0" y="0"/>
                </a:moveTo>
                <a:lnTo>
                  <a:pt x="3538472" y="0"/>
                </a:lnTo>
                <a:lnTo>
                  <a:pt x="3538472" y="1459620"/>
                </a:lnTo>
                <a:lnTo>
                  <a:pt x="0" y="14596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358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583518">
            <a:off x="13835474" y="3419297"/>
            <a:ext cx="2482325" cy="1525502"/>
          </a:xfrm>
          <a:custGeom>
            <a:avLst/>
            <a:gdLst/>
            <a:ahLst/>
            <a:cxnLst/>
            <a:rect l="l" t="t" r="r" b="b"/>
            <a:pathLst>
              <a:path w="2482325" h="1525502">
                <a:moveTo>
                  <a:pt x="0" y="0"/>
                </a:moveTo>
                <a:lnTo>
                  <a:pt x="2482325" y="0"/>
                </a:lnTo>
                <a:lnTo>
                  <a:pt x="2482325" y="1525502"/>
                </a:lnTo>
                <a:lnTo>
                  <a:pt x="0" y="15255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376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144000" y="3550475"/>
            <a:ext cx="3538472" cy="1459620"/>
          </a:xfrm>
          <a:custGeom>
            <a:avLst/>
            <a:gdLst/>
            <a:ahLst/>
            <a:cxnLst/>
            <a:rect l="l" t="t" r="r" b="b"/>
            <a:pathLst>
              <a:path w="3538472" h="1459620">
                <a:moveTo>
                  <a:pt x="0" y="0"/>
                </a:moveTo>
                <a:lnTo>
                  <a:pt x="3538472" y="0"/>
                </a:lnTo>
                <a:lnTo>
                  <a:pt x="3538472" y="1459620"/>
                </a:lnTo>
                <a:lnTo>
                  <a:pt x="0" y="145962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b="-358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956036">
            <a:off x="13841348" y="7802313"/>
            <a:ext cx="2482325" cy="1525502"/>
          </a:xfrm>
          <a:custGeom>
            <a:avLst/>
            <a:gdLst/>
            <a:ahLst/>
            <a:cxnLst/>
            <a:rect l="l" t="t" r="r" b="b"/>
            <a:pathLst>
              <a:path w="2482325" h="1525502">
                <a:moveTo>
                  <a:pt x="0" y="0"/>
                </a:moveTo>
                <a:lnTo>
                  <a:pt x="2482325" y="0"/>
                </a:lnTo>
                <a:lnTo>
                  <a:pt x="2482325" y="1525502"/>
                </a:lnTo>
                <a:lnTo>
                  <a:pt x="0" y="152550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b="-376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8" name="TextBox 1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18178" y="4446849"/>
            <a:ext cx="1477127" cy="563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scary</a:t>
            </a: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9971" y="6719917"/>
            <a:ext cx="2243050" cy="56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Intelligent </a:t>
            </a:r>
          </a:p>
        </p:txBody>
      </p:sp>
      <p:sp>
        <p:nvSpPr>
          <p:cNvPr id="20" name="TextBox 2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56741" y="8684632"/>
            <a:ext cx="3382057" cy="56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misunderstood</a:t>
            </a:r>
          </a:p>
        </p:txBody>
      </p:sp>
      <p:sp>
        <p:nvSpPr>
          <p:cNvPr id="21" name="TextBox 2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087265" y="4335097"/>
            <a:ext cx="2417090" cy="56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dangerous</a:t>
            </a:r>
          </a:p>
        </p:txBody>
      </p:sp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46356" y="6455745"/>
            <a:ext cx="1477127" cy="563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simple</a:t>
            </a:r>
          </a:p>
        </p:txBody>
      </p:sp>
      <p:sp>
        <p:nvSpPr>
          <p:cNvPr id="23" name="TextBox 2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165253" y="4010023"/>
            <a:ext cx="1477127" cy="563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loud</a:t>
            </a:r>
          </a:p>
        </p:txBody>
      </p:sp>
      <p:sp>
        <p:nvSpPr>
          <p:cNvPr id="24" name="TextBox 2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86112" y="6233537"/>
            <a:ext cx="1477127" cy="563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helpful</a:t>
            </a:r>
          </a:p>
        </p:txBody>
      </p:sp>
      <p:sp>
        <p:nvSpPr>
          <p:cNvPr id="25" name="TextBox 2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367656" y="5990687"/>
            <a:ext cx="2356764" cy="56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aggressive</a:t>
            </a:r>
          </a:p>
        </p:txBody>
      </p: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223773" y="4010023"/>
            <a:ext cx="1477127" cy="56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silly</a:t>
            </a:r>
          </a:p>
        </p:txBody>
      </p:sp>
      <p:sp>
        <p:nvSpPr>
          <p:cNvPr id="27" name="TextBox 2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399677" y="8417746"/>
            <a:ext cx="2408077" cy="56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annoying</a:t>
            </a:r>
          </a:p>
        </p:txBody>
      </p:sp>
      <p:sp>
        <p:nvSpPr>
          <p:cNvPr id="28" name="TextBox 2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34967" y="8502368"/>
            <a:ext cx="1477127" cy="56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sweet</a:t>
            </a:r>
          </a:p>
        </p:txBody>
      </p:sp>
      <p:sp>
        <p:nvSpPr>
          <p:cNvPr id="29" name="TextBox 2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43947" y="8399314"/>
            <a:ext cx="1477127" cy="563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dirty</a:t>
            </a:r>
          </a:p>
        </p:txBody>
      </p:sp>
      <p:sp>
        <p:nvSpPr>
          <p:cNvPr id="30" name="Freeform 3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76637" y="5772441"/>
            <a:ext cx="2559307" cy="1442809"/>
          </a:xfrm>
          <a:custGeom>
            <a:avLst/>
            <a:gdLst/>
            <a:ahLst/>
            <a:cxnLst/>
            <a:rect l="l" t="t" r="r" b="b"/>
            <a:pathLst>
              <a:path w="2559307" h="1442809">
                <a:moveTo>
                  <a:pt x="0" y="0"/>
                </a:moveTo>
                <a:lnTo>
                  <a:pt x="2559307" y="0"/>
                </a:lnTo>
                <a:lnTo>
                  <a:pt x="2559307" y="1442809"/>
                </a:lnTo>
                <a:lnTo>
                  <a:pt x="0" y="1442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b="-231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31" name="TextBox 3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556609" y="6288848"/>
            <a:ext cx="1597839" cy="563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playful</a:t>
            </a:r>
          </a:p>
        </p:txBody>
      </p:sp>
      <p:sp>
        <p:nvSpPr>
          <p:cNvPr id="32" name="TextBox 3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924711" y="9545320"/>
            <a:ext cx="1950720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39"/>
              </a:lnSpc>
            </a:pPr>
            <a:r>
              <a:rPr lang="en-US" sz="1200" spc="11">
                <a:solidFill>
                  <a:srgbClr val="898989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| 15</a:t>
            </a:r>
          </a:p>
        </p:txBody>
      </p:sp>
      <p:sp>
        <p:nvSpPr>
          <p:cNvPr id="33" name="Freeform 3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  <p:transition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3664" y="1717385"/>
            <a:ext cx="17180672" cy="159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96"/>
              </a:lnSpc>
              <a:spcBef>
                <a:spcPct val="0"/>
              </a:spcBef>
            </a:pPr>
            <a:r>
              <a:rPr lang="en-US" sz="12984" spc="-480">
                <a:solidFill>
                  <a:srgbClr val="6CC2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Useful descriptive words</a:t>
            </a:r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6CC24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15579" y="3864179"/>
            <a:ext cx="2482325" cy="1525502"/>
          </a:xfrm>
          <a:custGeom>
            <a:avLst/>
            <a:gdLst/>
            <a:ahLst/>
            <a:cxnLst/>
            <a:rect l="l" t="t" r="r" b="b"/>
            <a:pathLst>
              <a:path w="2482325" h="1525502">
                <a:moveTo>
                  <a:pt x="0" y="0"/>
                </a:moveTo>
                <a:lnTo>
                  <a:pt x="2482325" y="0"/>
                </a:lnTo>
                <a:lnTo>
                  <a:pt x="2482325" y="1525502"/>
                </a:lnTo>
                <a:lnTo>
                  <a:pt x="0" y="15255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376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455935">
            <a:off x="4443757" y="5841826"/>
            <a:ext cx="2482325" cy="1525502"/>
          </a:xfrm>
          <a:custGeom>
            <a:avLst/>
            <a:gdLst/>
            <a:ahLst/>
            <a:cxnLst/>
            <a:rect l="l" t="t" r="r" b="b"/>
            <a:pathLst>
              <a:path w="2482325" h="1525502">
                <a:moveTo>
                  <a:pt x="0" y="0"/>
                </a:moveTo>
                <a:lnTo>
                  <a:pt x="2482325" y="0"/>
                </a:lnTo>
                <a:lnTo>
                  <a:pt x="2482325" y="1525502"/>
                </a:lnTo>
                <a:lnTo>
                  <a:pt x="0" y="15255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376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444301" y="3756855"/>
            <a:ext cx="3958365" cy="1632825"/>
          </a:xfrm>
          <a:custGeom>
            <a:avLst/>
            <a:gdLst/>
            <a:ahLst/>
            <a:cxnLst/>
            <a:rect l="l" t="t" r="r" b="b"/>
            <a:pathLst>
              <a:path w="3958365" h="1632825">
                <a:moveTo>
                  <a:pt x="0" y="0"/>
                </a:moveTo>
                <a:lnTo>
                  <a:pt x="3958365" y="0"/>
                </a:lnTo>
                <a:lnTo>
                  <a:pt x="3958365" y="1632825"/>
                </a:lnTo>
                <a:lnTo>
                  <a:pt x="0" y="16328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r="-7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8266" y="5956589"/>
            <a:ext cx="3176953" cy="1791007"/>
          </a:xfrm>
          <a:custGeom>
            <a:avLst/>
            <a:gdLst/>
            <a:ahLst/>
            <a:cxnLst/>
            <a:rect l="l" t="t" r="r" b="b"/>
            <a:pathLst>
              <a:path w="3176953" h="1791007">
                <a:moveTo>
                  <a:pt x="0" y="0"/>
                </a:moveTo>
                <a:lnTo>
                  <a:pt x="3176953" y="0"/>
                </a:lnTo>
                <a:lnTo>
                  <a:pt x="3176953" y="1791007"/>
                </a:lnTo>
                <a:lnTo>
                  <a:pt x="0" y="17910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b="-375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108510" y="7986628"/>
            <a:ext cx="3958365" cy="1632825"/>
          </a:xfrm>
          <a:custGeom>
            <a:avLst/>
            <a:gdLst/>
            <a:ahLst/>
            <a:cxnLst/>
            <a:rect l="l" t="t" r="r" b="b"/>
            <a:pathLst>
              <a:path w="3958365" h="1632825">
                <a:moveTo>
                  <a:pt x="0" y="0"/>
                </a:moveTo>
                <a:lnTo>
                  <a:pt x="3958365" y="0"/>
                </a:lnTo>
                <a:lnTo>
                  <a:pt x="3958365" y="1632825"/>
                </a:lnTo>
                <a:lnTo>
                  <a:pt x="0" y="163282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r="-7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682928" y="5708152"/>
            <a:ext cx="2683496" cy="1512821"/>
          </a:xfrm>
          <a:custGeom>
            <a:avLst/>
            <a:gdLst/>
            <a:ahLst/>
            <a:cxnLst/>
            <a:rect l="l" t="t" r="r" b="b"/>
            <a:pathLst>
              <a:path w="2683496" h="1512821">
                <a:moveTo>
                  <a:pt x="0" y="0"/>
                </a:moveTo>
                <a:lnTo>
                  <a:pt x="2683496" y="0"/>
                </a:lnTo>
                <a:lnTo>
                  <a:pt x="2683496" y="1512821"/>
                </a:lnTo>
                <a:lnTo>
                  <a:pt x="0" y="151282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b="-643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86243" y="7653812"/>
            <a:ext cx="3339027" cy="1882377"/>
          </a:xfrm>
          <a:custGeom>
            <a:avLst/>
            <a:gdLst/>
            <a:ahLst/>
            <a:cxnLst/>
            <a:rect l="l" t="t" r="r" b="b"/>
            <a:pathLst>
              <a:path w="3339027" h="1882377">
                <a:moveTo>
                  <a:pt x="0" y="0"/>
                </a:moveTo>
                <a:lnTo>
                  <a:pt x="3339027" y="0"/>
                </a:lnTo>
                <a:lnTo>
                  <a:pt x="3339027" y="1882377"/>
                </a:lnTo>
                <a:lnTo>
                  <a:pt x="0" y="188237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b="-567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32368" y="7876651"/>
            <a:ext cx="2482325" cy="1525502"/>
          </a:xfrm>
          <a:custGeom>
            <a:avLst/>
            <a:gdLst/>
            <a:ahLst/>
            <a:cxnLst/>
            <a:rect l="l" t="t" r="r" b="b"/>
            <a:pathLst>
              <a:path w="2482325" h="1525502">
                <a:moveTo>
                  <a:pt x="0" y="0"/>
                </a:moveTo>
                <a:lnTo>
                  <a:pt x="2482325" y="0"/>
                </a:lnTo>
                <a:lnTo>
                  <a:pt x="2482325" y="1525502"/>
                </a:lnTo>
                <a:lnTo>
                  <a:pt x="0" y="15255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376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913236" y="5498781"/>
            <a:ext cx="3538472" cy="1459620"/>
          </a:xfrm>
          <a:custGeom>
            <a:avLst/>
            <a:gdLst/>
            <a:ahLst/>
            <a:cxnLst/>
            <a:rect l="l" t="t" r="r" b="b"/>
            <a:pathLst>
              <a:path w="3538472" h="1459620">
                <a:moveTo>
                  <a:pt x="0" y="0"/>
                </a:moveTo>
                <a:lnTo>
                  <a:pt x="3538472" y="0"/>
                </a:lnTo>
                <a:lnTo>
                  <a:pt x="3538472" y="1459620"/>
                </a:lnTo>
                <a:lnTo>
                  <a:pt x="0" y="14596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b="-358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583518">
            <a:off x="13835474" y="3419297"/>
            <a:ext cx="2482325" cy="1525502"/>
          </a:xfrm>
          <a:custGeom>
            <a:avLst/>
            <a:gdLst/>
            <a:ahLst/>
            <a:cxnLst/>
            <a:rect l="l" t="t" r="r" b="b"/>
            <a:pathLst>
              <a:path w="2482325" h="1525502">
                <a:moveTo>
                  <a:pt x="0" y="0"/>
                </a:moveTo>
                <a:lnTo>
                  <a:pt x="2482325" y="0"/>
                </a:lnTo>
                <a:lnTo>
                  <a:pt x="2482325" y="1525502"/>
                </a:lnTo>
                <a:lnTo>
                  <a:pt x="0" y="15255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376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144000" y="3550475"/>
            <a:ext cx="3538472" cy="1459620"/>
          </a:xfrm>
          <a:custGeom>
            <a:avLst/>
            <a:gdLst/>
            <a:ahLst/>
            <a:cxnLst/>
            <a:rect l="l" t="t" r="r" b="b"/>
            <a:pathLst>
              <a:path w="3538472" h="1459620">
                <a:moveTo>
                  <a:pt x="0" y="0"/>
                </a:moveTo>
                <a:lnTo>
                  <a:pt x="3538472" y="0"/>
                </a:lnTo>
                <a:lnTo>
                  <a:pt x="3538472" y="1459620"/>
                </a:lnTo>
                <a:lnTo>
                  <a:pt x="0" y="145962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b="-358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956036">
            <a:off x="13841348" y="7802313"/>
            <a:ext cx="2482325" cy="1525502"/>
          </a:xfrm>
          <a:custGeom>
            <a:avLst/>
            <a:gdLst/>
            <a:ahLst/>
            <a:cxnLst/>
            <a:rect l="l" t="t" r="r" b="b"/>
            <a:pathLst>
              <a:path w="2482325" h="1525502">
                <a:moveTo>
                  <a:pt x="0" y="0"/>
                </a:moveTo>
                <a:lnTo>
                  <a:pt x="2482325" y="0"/>
                </a:lnTo>
                <a:lnTo>
                  <a:pt x="2482325" y="1525502"/>
                </a:lnTo>
                <a:lnTo>
                  <a:pt x="0" y="152550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b="-376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8" name="TextBox 1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18178" y="4446849"/>
            <a:ext cx="1477127" cy="563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slimy</a:t>
            </a: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9971" y="6719917"/>
            <a:ext cx="2243050" cy="56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boring </a:t>
            </a:r>
          </a:p>
        </p:txBody>
      </p:sp>
      <p:sp>
        <p:nvSpPr>
          <p:cNvPr id="20" name="TextBox 2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56741" y="8684632"/>
            <a:ext cx="3382057" cy="56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quiet</a:t>
            </a:r>
          </a:p>
        </p:txBody>
      </p:sp>
      <p:sp>
        <p:nvSpPr>
          <p:cNvPr id="21" name="TextBox 2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165253" y="4010023"/>
            <a:ext cx="1477127" cy="563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strong</a:t>
            </a:r>
          </a:p>
        </p:txBody>
      </p:sp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86112" y="6233537"/>
            <a:ext cx="1477127" cy="563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fun</a:t>
            </a:r>
          </a:p>
        </p:txBody>
      </p:sp>
      <p:sp>
        <p:nvSpPr>
          <p:cNvPr id="23" name="TextBox 2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367656" y="5990687"/>
            <a:ext cx="2356764" cy="56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tough</a:t>
            </a:r>
          </a:p>
        </p:txBody>
      </p:sp>
      <p:sp>
        <p:nvSpPr>
          <p:cNvPr id="24" name="TextBox 2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223773" y="4010023"/>
            <a:ext cx="1477127" cy="56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tough</a:t>
            </a:r>
          </a:p>
        </p:txBody>
      </p:sp>
      <p:sp>
        <p:nvSpPr>
          <p:cNvPr id="25" name="TextBox 2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399677" y="8417746"/>
            <a:ext cx="2408077" cy="56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thoughtless</a:t>
            </a:r>
          </a:p>
        </p:txBody>
      </p:sp>
      <p:sp>
        <p:nvSpPr>
          <p:cNvPr id="26" name="TextBox 2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34967" y="8502368"/>
            <a:ext cx="1477127" cy="56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wise</a:t>
            </a:r>
          </a:p>
        </p:txBody>
      </p:sp>
      <p:sp>
        <p:nvSpPr>
          <p:cNvPr id="27" name="TextBox 2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43947" y="8399314"/>
            <a:ext cx="1835543" cy="56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cheerful</a:t>
            </a:r>
          </a:p>
        </p:txBody>
      </p:sp>
      <p:sp>
        <p:nvSpPr>
          <p:cNvPr id="28" name="Freeform 2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76637" y="5772441"/>
            <a:ext cx="2559307" cy="1442809"/>
          </a:xfrm>
          <a:custGeom>
            <a:avLst/>
            <a:gdLst/>
            <a:ahLst/>
            <a:cxnLst/>
            <a:rect l="l" t="t" r="r" b="b"/>
            <a:pathLst>
              <a:path w="2559307" h="1442809">
                <a:moveTo>
                  <a:pt x="0" y="0"/>
                </a:moveTo>
                <a:lnTo>
                  <a:pt x="2559307" y="0"/>
                </a:lnTo>
                <a:lnTo>
                  <a:pt x="2559307" y="1442809"/>
                </a:lnTo>
                <a:lnTo>
                  <a:pt x="0" y="14428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b="-231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29" name="TextBox 2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556609" y="6288848"/>
            <a:ext cx="1671420" cy="56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resilient</a:t>
            </a:r>
          </a:p>
        </p:txBody>
      </p:sp>
      <p:sp>
        <p:nvSpPr>
          <p:cNvPr id="30" name="TextBox 3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557246" y="4280189"/>
            <a:ext cx="1477127" cy="563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simple</a:t>
            </a:r>
          </a:p>
        </p:txBody>
      </p:sp>
      <p:sp>
        <p:nvSpPr>
          <p:cNvPr id="31" name="TextBox 3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625228" y="6491453"/>
            <a:ext cx="2136958" cy="56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More Sugar"/>
                <a:ea typeface="More Sugar"/>
                <a:cs typeface="More Sugar"/>
                <a:sym typeface="More Sugar"/>
              </a:rPr>
              <a:t>powerful</a:t>
            </a:r>
          </a:p>
        </p:txBody>
      </p:sp>
      <p:sp>
        <p:nvSpPr>
          <p:cNvPr id="32" name="Freeform 3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  <p:transition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5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80684" y="2472856"/>
            <a:ext cx="11526631" cy="5341288"/>
          </a:xfrm>
          <a:custGeom>
            <a:avLst/>
            <a:gdLst/>
            <a:ahLst/>
            <a:cxnLst/>
            <a:rect l="l" t="t" r="r" b="b"/>
            <a:pathLst>
              <a:path w="11526631" h="5341288">
                <a:moveTo>
                  <a:pt x="0" y="0"/>
                </a:moveTo>
                <a:lnTo>
                  <a:pt x="11526632" y="0"/>
                </a:lnTo>
                <a:lnTo>
                  <a:pt x="11526632" y="5341288"/>
                </a:lnTo>
                <a:lnTo>
                  <a:pt x="0" y="53412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  <p:transition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51C7B28-B0CD-4FEF-A44E-11E06CCABE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195800"/>
            <a:ext cx="3155073" cy="4492088"/>
          </a:xfrm>
          <a:prstGeom prst="rect">
            <a:avLst/>
          </a:prstGeom>
        </p:spPr>
      </p:pic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9044" y="1717385"/>
            <a:ext cx="15129913" cy="1591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29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984" b="0" i="0" u="none" strike="noStrike" kern="1200" cap="none" spc="-480" normalizeH="0" baseline="0" noProof="0" dirty="0">
                <a:ln>
                  <a:noFill/>
                </a:ln>
                <a:solidFill>
                  <a:srgbClr val="0085CA"/>
                </a:solidFill>
                <a:effectLst/>
                <a:uLnTx/>
                <a:uFillTx/>
                <a:latin typeface="Bobby Jones Soft"/>
                <a:ea typeface="Bobby Jones Soft"/>
                <a:cs typeface="Bobby Jones Soft"/>
                <a:sym typeface="Bobby Jones Soft"/>
              </a:rPr>
              <a:t>Lesson resources</a:t>
            </a:r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3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250230" y="3308673"/>
            <a:ext cx="5105401" cy="9750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9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-296" normalizeH="0" baseline="0" noProof="0" dirty="0">
                <a:ln>
                  <a:noFill/>
                </a:ln>
                <a:solidFill>
                  <a:srgbClr val="0085CA"/>
                </a:solidFill>
                <a:effectLst/>
                <a:uLnTx/>
                <a:uFillTx/>
                <a:latin typeface="Bobby Jones Soft"/>
                <a:ea typeface="Bobby Jones Soft"/>
                <a:cs typeface="Bobby Jones Soft"/>
                <a:sym typeface="Bobby Jones Soft"/>
              </a:rPr>
              <a:t>worksheet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9F008E-9A50-4A7F-8C0A-3A59703883E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202" y="4346677"/>
            <a:ext cx="3432748" cy="4879736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9044" y="1688810"/>
            <a:ext cx="15129913" cy="156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035"/>
              </a:lnSpc>
              <a:spcBef>
                <a:spcPct val="0"/>
              </a:spcBef>
            </a:pPr>
            <a:r>
              <a:rPr lang="en-US" sz="12684" spc="-469">
                <a:solidFill>
                  <a:srgbClr val="0085C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What is a stereotype?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8" name="Group 8"/>
          <p:cNvGrpSpPr>
            <a:grpSpLocks noGrp="1" noUngrp="1" noRot="1" noMove="1" noResize="1"/>
          </p:cNvGrpSpPr>
          <p:nvPr/>
        </p:nvGrpSpPr>
        <p:grpSpPr>
          <a:xfrm rot="756991">
            <a:off x="14197334" y="4251820"/>
            <a:ext cx="3460711" cy="2291275"/>
            <a:chOff x="0" y="0"/>
            <a:chExt cx="4614282" cy="3055033"/>
          </a:xfrm>
        </p:grpSpPr>
        <p:sp>
          <p:nvSpPr>
            <p:cNvPr id="9" name="Freeform 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38067">
              <a:off x="89996" y="150116"/>
              <a:ext cx="4434290" cy="2754802"/>
            </a:xfrm>
            <a:custGeom>
              <a:avLst/>
              <a:gdLst/>
              <a:ahLst/>
              <a:cxnLst/>
              <a:rect l="l" t="t" r="r" b="b"/>
              <a:pathLst>
                <a:path w="4434290" h="2754802">
                  <a:moveTo>
                    <a:pt x="0" y="0"/>
                  </a:moveTo>
                  <a:lnTo>
                    <a:pt x="4434290" y="0"/>
                  </a:lnTo>
                  <a:lnTo>
                    <a:pt x="4434290" y="2754802"/>
                  </a:lnTo>
                  <a:lnTo>
                    <a:pt x="0" y="2754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0" name="TextBox 1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 rot="267113">
              <a:off x="395903" y="584481"/>
              <a:ext cx="4174146" cy="14543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62"/>
                </a:lnSpc>
                <a:spcBef>
                  <a:spcPct val="0"/>
                </a:spcBef>
              </a:pPr>
              <a:r>
                <a:rPr lang="en-US" sz="3187" spc="-117">
                  <a:solidFill>
                    <a:srgbClr val="000000"/>
                  </a:solidFill>
                  <a:latin typeface="Schoolbell"/>
                  <a:ea typeface="Schoolbell"/>
                  <a:cs typeface="Schoolbell"/>
                  <a:sym typeface="Schoolbell"/>
                </a:rPr>
                <a:t>People think I’m busy all the time</a:t>
              </a:r>
            </a:p>
          </p:txBody>
        </p:sp>
      </p:grp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1437290" flipH="1">
            <a:off x="12745681" y="6372238"/>
            <a:ext cx="5400417" cy="2639454"/>
          </a:xfrm>
          <a:custGeom>
            <a:avLst/>
            <a:gdLst/>
            <a:ahLst/>
            <a:cxnLst/>
            <a:rect l="l" t="t" r="r" b="b"/>
            <a:pathLst>
              <a:path w="5400417" h="2639454">
                <a:moveTo>
                  <a:pt x="5400416" y="0"/>
                </a:moveTo>
                <a:lnTo>
                  <a:pt x="0" y="0"/>
                </a:lnTo>
                <a:lnTo>
                  <a:pt x="0" y="2639454"/>
                </a:lnTo>
                <a:lnTo>
                  <a:pt x="5400416" y="2639454"/>
                </a:lnTo>
                <a:lnTo>
                  <a:pt x="5400416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2" name="TextBox 1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561739" y="4108284"/>
            <a:ext cx="10651586" cy="3183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000" dirty="0">
                <a:solidFill>
                  <a:srgbClr val="0085CA"/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Stereotyping is when people have a belief based on how someone looks, where they are from or what they like. </a:t>
            </a:r>
          </a:p>
          <a:p>
            <a:pPr algn="l">
              <a:lnSpc>
                <a:spcPts val="6299"/>
              </a:lnSpc>
            </a:pPr>
            <a:endParaRPr lang="en-US" sz="4000" dirty="0">
              <a:solidFill>
                <a:srgbClr val="0085CA"/>
              </a:solidFill>
              <a:latin typeface="Nunito" pitchFamily="2" charset="0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4000500"/>
            <a:ext cx="18288000" cy="18288000"/>
          </a:xfrm>
          <a:custGeom>
            <a:avLst/>
            <a:gdLst/>
            <a:ahLst/>
            <a:cxnLst/>
            <a:rect l="l" t="t" r="r" b="b"/>
            <a:pathLst>
              <a:path w="18288000" h="18288000">
                <a:moveTo>
                  <a:pt x="0" y="0"/>
                </a:moveTo>
                <a:lnTo>
                  <a:pt x="18288000" y="0"/>
                </a:lnTo>
                <a:lnTo>
                  <a:pt x="18288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8" name="TextBox 8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9044" y="1717385"/>
            <a:ext cx="15129913" cy="3019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96"/>
              </a:lnSpc>
            </a:pPr>
            <a:r>
              <a:rPr lang="en-US" sz="12984" spc="-480" dirty="0">
                <a:solidFill>
                  <a:srgbClr val="0085C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Animal stereotype</a:t>
            </a:r>
          </a:p>
          <a:p>
            <a:pPr marL="0" lvl="0" indent="0" algn="ctr">
              <a:lnSpc>
                <a:spcPts val="11296"/>
              </a:lnSpc>
              <a:spcBef>
                <a:spcPct val="0"/>
              </a:spcBef>
            </a:pPr>
            <a:r>
              <a:rPr lang="en-US" sz="12984" spc="-480" dirty="0">
                <a:solidFill>
                  <a:srgbClr val="0085C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game</a:t>
            </a:r>
          </a:p>
        </p:txBody>
      </p:sp>
      <p:sp>
        <p:nvSpPr>
          <p:cNvPr id="9" name="TextBox 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163818" y="4856458"/>
            <a:ext cx="13960364" cy="1571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100" spc="-166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"/>
                <a:cs typeface="Calibri (MS)"/>
                <a:sym typeface="Calibri (MS)"/>
              </a:rPr>
              <a:t>Based off the following stereotypes, w</a:t>
            </a:r>
            <a:r>
              <a:rPr lang="en-US" sz="4100" spc="-166" dirty="0">
                <a:solidFill>
                  <a:schemeClr val="tx1">
                    <a:lumMod val="75000"/>
                    <a:lumOff val="25000"/>
                  </a:schemeClr>
                </a:solidFill>
                <a:latin typeface="Nunito" pitchFamily="2" charset="0"/>
                <a:ea typeface="Calibri (MS) Bold"/>
                <a:cs typeface="Calibri (MS) Bold"/>
                <a:sym typeface="Calibri (MS) Bold"/>
              </a:rPr>
              <a:t>hat is the animal that comes to your mind?</a:t>
            </a:r>
          </a:p>
        </p:txBody>
      </p:sp>
    </p:spTree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5070288" y="3180476"/>
            <a:ext cx="8147423" cy="6392971"/>
            <a:chOff x="0" y="0"/>
            <a:chExt cx="10863231" cy="8523961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0863231" cy="8523961"/>
            </a:xfrm>
            <a:custGeom>
              <a:avLst/>
              <a:gdLst/>
              <a:ahLst/>
              <a:cxnLst/>
              <a:rect l="l" t="t" r="r" b="b"/>
              <a:pathLst>
                <a:path w="10863231" h="8523961">
                  <a:moveTo>
                    <a:pt x="0" y="0"/>
                  </a:moveTo>
                  <a:lnTo>
                    <a:pt x="10863231" y="0"/>
                  </a:lnTo>
                  <a:lnTo>
                    <a:pt x="10863231" y="8523961"/>
                  </a:lnTo>
                  <a:lnTo>
                    <a:pt x="0" y="85239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4168" r="-391" b="-20685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608436" y="1412666"/>
              <a:ext cx="3646358" cy="5779530"/>
            </a:xfrm>
            <a:custGeom>
              <a:avLst/>
              <a:gdLst/>
              <a:ahLst/>
              <a:cxnLst/>
              <a:rect l="l" t="t" r="r" b="b"/>
              <a:pathLst>
                <a:path w="3646358" h="5779530">
                  <a:moveTo>
                    <a:pt x="0" y="0"/>
                  </a:moveTo>
                  <a:lnTo>
                    <a:pt x="3646359" y="0"/>
                  </a:lnTo>
                  <a:lnTo>
                    <a:pt x="3646359" y="5779530"/>
                  </a:lnTo>
                  <a:lnTo>
                    <a:pt x="0" y="5779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224" r="-224"/>
              </a:stretch>
            </a:blipFill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9044" y="1717385"/>
            <a:ext cx="15129913" cy="1591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96"/>
              </a:lnSpc>
              <a:spcBef>
                <a:spcPct val="0"/>
              </a:spcBef>
            </a:pPr>
            <a:r>
              <a:rPr lang="en-US" sz="12984" spc="-480">
                <a:solidFill>
                  <a:srgbClr val="6CC2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Animal #1</a:t>
            </a:r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6CC24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11" name="Group 11"/>
          <p:cNvGrpSpPr>
            <a:grpSpLocks noGrp="1" noUngrp="1" noRot="1" noMove="1" noResize="1"/>
          </p:cNvGrpSpPr>
          <p:nvPr/>
        </p:nvGrpSpPr>
        <p:grpSpPr>
          <a:xfrm>
            <a:off x="507530" y="4176729"/>
            <a:ext cx="4041588" cy="2793868"/>
            <a:chOff x="0" y="0"/>
            <a:chExt cx="5388785" cy="3725157"/>
          </a:xfrm>
        </p:grpSpPr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-455935">
              <a:off x="182101" y="318661"/>
              <a:ext cx="5024582" cy="3087835"/>
            </a:xfrm>
            <a:custGeom>
              <a:avLst/>
              <a:gdLst/>
              <a:ahLst/>
              <a:cxnLst/>
              <a:rect l="l" t="t" r="r" b="b"/>
              <a:pathLst>
                <a:path w="5024582" h="3087835">
                  <a:moveTo>
                    <a:pt x="0" y="0"/>
                  </a:moveTo>
                  <a:lnTo>
                    <a:pt x="5024582" y="0"/>
                  </a:lnTo>
                  <a:lnTo>
                    <a:pt x="5024582" y="3087835"/>
                  </a:lnTo>
                  <a:lnTo>
                    <a:pt x="0" y="308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b="-376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3" name="TextBox 1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6773" y="1661517"/>
              <a:ext cx="3655238" cy="1443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40"/>
                </a:lnSpc>
              </a:pPr>
              <a:r>
                <a:rPr lang="en-US" sz="3500">
                  <a:solidFill>
                    <a:srgbClr val="000000"/>
                  </a:solidFill>
                  <a:latin typeface="Schoolbell"/>
                  <a:ea typeface="Schoolbell"/>
                  <a:cs typeface="Schoolbell"/>
                  <a:sym typeface="Schoolbell"/>
                </a:rPr>
                <a:t>I am wise and intelligent</a:t>
              </a:r>
            </a:p>
          </p:txBody>
        </p:sp>
      </p:grp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41587" y="4599660"/>
            <a:ext cx="4205653" cy="2370937"/>
          </a:xfrm>
          <a:custGeom>
            <a:avLst/>
            <a:gdLst/>
            <a:ahLst/>
            <a:cxnLst/>
            <a:rect l="l" t="t" r="r" b="b"/>
            <a:pathLst>
              <a:path w="4205653" h="2370937">
                <a:moveTo>
                  <a:pt x="0" y="0"/>
                </a:moveTo>
                <a:lnTo>
                  <a:pt x="4205653" y="0"/>
                </a:lnTo>
                <a:lnTo>
                  <a:pt x="4205653" y="2370937"/>
                </a:lnTo>
                <a:lnTo>
                  <a:pt x="0" y="23709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b="-375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5" name="TextBox 1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99160" y="5124450"/>
            <a:ext cx="3928786" cy="1630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I am also mysterious and magical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5184085" y="3428771"/>
            <a:ext cx="7919829" cy="6089707"/>
            <a:chOff x="0" y="0"/>
            <a:chExt cx="1262249" cy="970567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262249" cy="970567"/>
            </a:xfrm>
            <a:custGeom>
              <a:avLst/>
              <a:gdLst/>
              <a:ahLst/>
              <a:cxnLst/>
              <a:rect l="l" t="t" r="r" b="b"/>
              <a:pathLst>
                <a:path w="1262249" h="970567">
                  <a:moveTo>
                    <a:pt x="97754" y="0"/>
                  </a:moveTo>
                  <a:lnTo>
                    <a:pt x="1164495" y="0"/>
                  </a:lnTo>
                  <a:cubicBezTo>
                    <a:pt x="1218483" y="0"/>
                    <a:pt x="1262249" y="43766"/>
                    <a:pt x="1262249" y="97754"/>
                  </a:cubicBezTo>
                  <a:lnTo>
                    <a:pt x="1262249" y="872814"/>
                  </a:lnTo>
                  <a:cubicBezTo>
                    <a:pt x="1262249" y="926801"/>
                    <a:pt x="1218483" y="970567"/>
                    <a:pt x="1164495" y="970567"/>
                  </a:cubicBezTo>
                  <a:lnTo>
                    <a:pt x="97754" y="970567"/>
                  </a:lnTo>
                  <a:cubicBezTo>
                    <a:pt x="43766" y="970567"/>
                    <a:pt x="0" y="926801"/>
                    <a:pt x="0" y="872814"/>
                  </a:cubicBezTo>
                  <a:lnTo>
                    <a:pt x="0" y="97754"/>
                  </a:lnTo>
                  <a:cubicBezTo>
                    <a:pt x="0" y="43766"/>
                    <a:pt x="43766" y="0"/>
                    <a:pt x="97754" y="0"/>
                  </a:cubicBezTo>
                  <a:close/>
                </a:path>
              </a:pathLst>
            </a:custGeom>
            <a:blipFill>
              <a:blip r:embed="rId2"/>
              <a:stretch>
                <a:fillRect l="-68205" t="-20549" r="-47853" b="-52611"/>
              </a:stretch>
            </a:blipFill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9044" y="1717385"/>
            <a:ext cx="15129913" cy="1591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96"/>
              </a:lnSpc>
              <a:spcBef>
                <a:spcPct val="0"/>
              </a:spcBef>
            </a:pPr>
            <a:r>
              <a:rPr lang="en-US" sz="12984" spc="-480">
                <a:solidFill>
                  <a:srgbClr val="6CC2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an owl</a:t>
            </a:r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6CC24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10" name="Group 10"/>
          <p:cNvGrpSpPr>
            <a:grpSpLocks noGrp="1" noUngrp="1" noRot="1" noMove="1" noResize="1"/>
          </p:cNvGrpSpPr>
          <p:nvPr/>
        </p:nvGrpSpPr>
        <p:grpSpPr>
          <a:xfrm>
            <a:off x="507530" y="4176729"/>
            <a:ext cx="4041588" cy="2793868"/>
            <a:chOff x="0" y="0"/>
            <a:chExt cx="5388785" cy="3725157"/>
          </a:xfrm>
        </p:grpSpPr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-455935">
              <a:off x="182101" y="318661"/>
              <a:ext cx="5024582" cy="3087835"/>
            </a:xfrm>
            <a:custGeom>
              <a:avLst/>
              <a:gdLst/>
              <a:ahLst/>
              <a:cxnLst/>
              <a:rect l="l" t="t" r="r" b="b"/>
              <a:pathLst>
                <a:path w="5024582" h="3087835">
                  <a:moveTo>
                    <a:pt x="0" y="0"/>
                  </a:moveTo>
                  <a:lnTo>
                    <a:pt x="5024582" y="0"/>
                  </a:lnTo>
                  <a:lnTo>
                    <a:pt x="5024582" y="3087835"/>
                  </a:lnTo>
                  <a:lnTo>
                    <a:pt x="0" y="308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b="-376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2" name="TextBox 12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6773" y="1661517"/>
              <a:ext cx="3655238" cy="1443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40"/>
                </a:lnSpc>
              </a:pPr>
              <a:r>
                <a:rPr lang="en-US" sz="3500">
                  <a:solidFill>
                    <a:srgbClr val="000000"/>
                  </a:solidFill>
                  <a:latin typeface="Schoolbell"/>
                  <a:ea typeface="Schoolbell"/>
                  <a:cs typeface="Schoolbell"/>
                  <a:sym typeface="Schoolbell"/>
                </a:rPr>
                <a:t>I am wise and intelligent</a:t>
              </a:r>
            </a:p>
          </p:txBody>
        </p:sp>
      </p:grp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41587" y="4599660"/>
            <a:ext cx="4205653" cy="2370937"/>
          </a:xfrm>
          <a:custGeom>
            <a:avLst/>
            <a:gdLst/>
            <a:ahLst/>
            <a:cxnLst/>
            <a:rect l="l" t="t" r="r" b="b"/>
            <a:pathLst>
              <a:path w="4205653" h="2370937">
                <a:moveTo>
                  <a:pt x="0" y="0"/>
                </a:moveTo>
                <a:lnTo>
                  <a:pt x="4205653" y="0"/>
                </a:lnTo>
                <a:lnTo>
                  <a:pt x="4205653" y="2370937"/>
                </a:lnTo>
                <a:lnTo>
                  <a:pt x="0" y="237093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b="-375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4" name="TextBox 1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99160" y="5124450"/>
            <a:ext cx="3928786" cy="1630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I am also mysterious and magical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5070288" y="3180476"/>
            <a:ext cx="8147423" cy="6392971"/>
            <a:chOff x="0" y="0"/>
            <a:chExt cx="10863231" cy="8523961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0863231" cy="8523961"/>
            </a:xfrm>
            <a:custGeom>
              <a:avLst/>
              <a:gdLst/>
              <a:ahLst/>
              <a:cxnLst/>
              <a:rect l="l" t="t" r="r" b="b"/>
              <a:pathLst>
                <a:path w="10863231" h="8523961">
                  <a:moveTo>
                    <a:pt x="0" y="0"/>
                  </a:moveTo>
                  <a:lnTo>
                    <a:pt x="10863231" y="0"/>
                  </a:lnTo>
                  <a:lnTo>
                    <a:pt x="10863231" y="8523961"/>
                  </a:lnTo>
                  <a:lnTo>
                    <a:pt x="0" y="85239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4168" r="-391" b="-20685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608436" y="1412666"/>
              <a:ext cx="3646358" cy="5779530"/>
            </a:xfrm>
            <a:custGeom>
              <a:avLst/>
              <a:gdLst/>
              <a:ahLst/>
              <a:cxnLst/>
              <a:rect l="l" t="t" r="r" b="b"/>
              <a:pathLst>
                <a:path w="3646358" h="5779530">
                  <a:moveTo>
                    <a:pt x="0" y="0"/>
                  </a:moveTo>
                  <a:lnTo>
                    <a:pt x="3646359" y="0"/>
                  </a:lnTo>
                  <a:lnTo>
                    <a:pt x="3646359" y="5779530"/>
                  </a:lnTo>
                  <a:lnTo>
                    <a:pt x="0" y="5779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224" r="-224"/>
              </a:stretch>
            </a:blipFill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9044" y="1717385"/>
            <a:ext cx="15129913" cy="1591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96"/>
              </a:lnSpc>
              <a:spcBef>
                <a:spcPct val="0"/>
              </a:spcBef>
            </a:pPr>
            <a:r>
              <a:rPr lang="en-US" sz="12984" spc="-480">
                <a:solidFill>
                  <a:srgbClr val="6CC2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Animal #2</a:t>
            </a:r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6CC24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11" name="Group 11"/>
          <p:cNvGrpSpPr>
            <a:grpSpLocks noGrp="1" noUngrp="1" noRot="1" noMove="1" noResize="1"/>
          </p:cNvGrpSpPr>
          <p:nvPr/>
        </p:nvGrpSpPr>
        <p:grpSpPr>
          <a:xfrm>
            <a:off x="507530" y="4176729"/>
            <a:ext cx="4041588" cy="2793868"/>
            <a:chOff x="0" y="0"/>
            <a:chExt cx="5388785" cy="3725157"/>
          </a:xfrm>
        </p:grpSpPr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-455935">
              <a:off x="182101" y="318661"/>
              <a:ext cx="5024582" cy="3087835"/>
            </a:xfrm>
            <a:custGeom>
              <a:avLst/>
              <a:gdLst/>
              <a:ahLst/>
              <a:cxnLst/>
              <a:rect l="l" t="t" r="r" b="b"/>
              <a:pathLst>
                <a:path w="5024582" h="3087835">
                  <a:moveTo>
                    <a:pt x="0" y="0"/>
                  </a:moveTo>
                  <a:lnTo>
                    <a:pt x="5024582" y="0"/>
                  </a:lnTo>
                  <a:lnTo>
                    <a:pt x="5024582" y="3087835"/>
                  </a:lnTo>
                  <a:lnTo>
                    <a:pt x="0" y="308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b="-376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3" name="TextBox 1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6773" y="1661517"/>
              <a:ext cx="3655238" cy="1443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40"/>
                </a:lnSpc>
              </a:pPr>
              <a:r>
                <a:rPr lang="en-US" sz="3500">
                  <a:solidFill>
                    <a:srgbClr val="000000"/>
                  </a:solidFill>
                  <a:latin typeface="Schoolbell"/>
                  <a:ea typeface="Schoolbell"/>
                  <a:cs typeface="Schoolbell"/>
                  <a:sym typeface="Schoolbell"/>
                </a:rPr>
                <a:t>I am creepy and crawly</a:t>
              </a:r>
            </a:p>
          </p:txBody>
        </p:sp>
      </p:grp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41587" y="4599660"/>
            <a:ext cx="4205653" cy="2370937"/>
          </a:xfrm>
          <a:custGeom>
            <a:avLst/>
            <a:gdLst/>
            <a:ahLst/>
            <a:cxnLst/>
            <a:rect l="l" t="t" r="r" b="b"/>
            <a:pathLst>
              <a:path w="4205653" h="2370937">
                <a:moveTo>
                  <a:pt x="0" y="0"/>
                </a:moveTo>
                <a:lnTo>
                  <a:pt x="4205653" y="0"/>
                </a:lnTo>
                <a:lnTo>
                  <a:pt x="4205653" y="2370937"/>
                </a:lnTo>
                <a:lnTo>
                  <a:pt x="0" y="23709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b="-375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5" name="TextBox 1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999121" y="5554613"/>
            <a:ext cx="3690584" cy="1087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I am very deadly if I bite you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5184085" y="3428771"/>
            <a:ext cx="7919829" cy="6089707"/>
            <a:chOff x="0" y="0"/>
            <a:chExt cx="1262249" cy="970567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262249" cy="970567"/>
            </a:xfrm>
            <a:custGeom>
              <a:avLst/>
              <a:gdLst/>
              <a:ahLst/>
              <a:cxnLst/>
              <a:rect l="l" t="t" r="r" b="b"/>
              <a:pathLst>
                <a:path w="1262249" h="970567">
                  <a:moveTo>
                    <a:pt x="97754" y="0"/>
                  </a:moveTo>
                  <a:lnTo>
                    <a:pt x="1164495" y="0"/>
                  </a:lnTo>
                  <a:cubicBezTo>
                    <a:pt x="1218483" y="0"/>
                    <a:pt x="1262249" y="43766"/>
                    <a:pt x="1262249" y="97754"/>
                  </a:cubicBezTo>
                  <a:lnTo>
                    <a:pt x="1262249" y="872814"/>
                  </a:lnTo>
                  <a:cubicBezTo>
                    <a:pt x="1262249" y="926801"/>
                    <a:pt x="1218483" y="970567"/>
                    <a:pt x="1164495" y="970567"/>
                  </a:cubicBezTo>
                  <a:lnTo>
                    <a:pt x="97754" y="970567"/>
                  </a:lnTo>
                  <a:cubicBezTo>
                    <a:pt x="43766" y="970567"/>
                    <a:pt x="0" y="926801"/>
                    <a:pt x="0" y="872814"/>
                  </a:cubicBezTo>
                  <a:lnTo>
                    <a:pt x="0" y="97754"/>
                  </a:lnTo>
                  <a:cubicBezTo>
                    <a:pt x="0" y="43766"/>
                    <a:pt x="43766" y="0"/>
                    <a:pt x="97754" y="0"/>
                  </a:cubicBezTo>
                  <a:close/>
                </a:path>
              </a:pathLst>
            </a:custGeom>
            <a:blipFill>
              <a:blip r:embed="rId2"/>
              <a:stretch>
                <a:fillRect t="-39476" b="-55724"/>
              </a:stretch>
            </a:blipFill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9044" y="1717385"/>
            <a:ext cx="15129913" cy="1591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96"/>
              </a:lnSpc>
              <a:spcBef>
                <a:spcPct val="0"/>
              </a:spcBef>
            </a:pPr>
            <a:r>
              <a:rPr lang="en-US" sz="12984" spc="-480">
                <a:solidFill>
                  <a:srgbClr val="6CC2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A spider</a:t>
            </a:r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6CC24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41587" y="4599660"/>
            <a:ext cx="4205653" cy="2370937"/>
          </a:xfrm>
          <a:custGeom>
            <a:avLst/>
            <a:gdLst/>
            <a:ahLst/>
            <a:cxnLst/>
            <a:rect l="l" t="t" r="r" b="b"/>
            <a:pathLst>
              <a:path w="4205653" h="2370937">
                <a:moveTo>
                  <a:pt x="0" y="0"/>
                </a:moveTo>
                <a:lnTo>
                  <a:pt x="4205653" y="0"/>
                </a:lnTo>
                <a:lnTo>
                  <a:pt x="4205653" y="2370937"/>
                </a:lnTo>
                <a:lnTo>
                  <a:pt x="0" y="237093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b="-375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11" name="Group 11"/>
          <p:cNvGrpSpPr>
            <a:grpSpLocks noGrp="1" noUngrp="1" noRot="1" noMove="1" noResize="1"/>
          </p:cNvGrpSpPr>
          <p:nvPr/>
        </p:nvGrpSpPr>
        <p:grpSpPr>
          <a:xfrm>
            <a:off x="507530" y="4176729"/>
            <a:ext cx="4041588" cy="2793868"/>
            <a:chOff x="0" y="0"/>
            <a:chExt cx="5388785" cy="3725157"/>
          </a:xfrm>
        </p:grpSpPr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-455935">
              <a:off x="182101" y="318661"/>
              <a:ext cx="5024582" cy="3087835"/>
            </a:xfrm>
            <a:custGeom>
              <a:avLst/>
              <a:gdLst/>
              <a:ahLst/>
              <a:cxnLst/>
              <a:rect l="l" t="t" r="r" b="b"/>
              <a:pathLst>
                <a:path w="5024582" h="3087835">
                  <a:moveTo>
                    <a:pt x="0" y="0"/>
                  </a:moveTo>
                  <a:lnTo>
                    <a:pt x="5024582" y="0"/>
                  </a:lnTo>
                  <a:lnTo>
                    <a:pt x="5024582" y="3087835"/>
                  </a:lnTo>
                  <a:lnTo>
                    <a:pt x="0" y="308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b="-376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3" name="TextBox 1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6773" y="1661517"/>
              <a:ext cx="3655238" cy="1443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40"/>
                </a:lnSpc>
              </a:pPr>
              <a:r>
                <a:rPr lang="en-US" sz="3500">
                  <a:solidFill>
                    <a:srgbClr val="000000"/>
                  </a:solidFill>
                  <a:latin typeface="Schoolbell"/>
                  <a:ea typeface="Schoolbell"/>
                  <a:cs typeface="Schoolbell"/>
                  <a:sym typeface="Schoolbell"/>
                </a:rPr>
                <a:t>I am creepy and crawly</a:t>
              </a:r>
            </a:p>
          </p:txBody>
        </p:sp>
      </p:grpSp>
      <p:sp>
        <p:nvSpPr>
          <p:cNvPr id="14" name="TextBox 1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999121" y="5554613"/>
            <a:ext cx="3690584" cy="1087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I am very deadly if I bite you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5070288" y="3180476"/>
            <a:ext cx="8147423" cy="6392971"/>
            <a:chOff x="0" y="0"/>
            <a:chExt cx="10863231" cy="8523961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0863231" cy="8523961"/>
            </a:xfrm>
            <a:custGeom>
              <a:avLst/>
              <a:gdLst/>
              <a:ahLst/>
              <a:cxnLst/>
              <a:rect l="l" t="t" r="r" b="b"/>
              <a:pathLst>
                <a:path w="10863231" h="8523961">
                  <a:moveTo>
                    <a:pt x="0" y="0"/>
                  </a:moveTo>
                  <a:lnTo>
                    <a:pt x="10863231" y="0"/>
                  </a:lnTo>
                  <a:lnTo>
                    <a:pt x="10863231" y="8523961"/>
                  </a:lnTo>
                  <a:lnTo>
                    <a:pt x="0" y="85239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4168" r="-391" b="-20685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608436" y="1412666"/>
              <a:ext cx="3646358" cy="5779530"/>
            </a:xfrm>
            <a:custGeom>
              <a:avLst/>
              <a:gdLst/>
              <a:ahLst/>
              <a:cxnLst/>
              <a:rect l="l" t="t" r="r" b="b"/>
              <a:pathLst>
                <a:path w="3646358" h="5779530">
                  <a:moveTo>
                    <a:pt x="0" y="0"/>
                  </a:moveTo>
                  <a:lnTo>
                    <a:pt x="3646359" y="0"/>
                  </a:lnTo>
                  <a:lnTo>
                    <a:pt x="3646359" y="5779530"/>
                  </a:lnTo>
                  <a:lnTo>
                    <a:pt x="0" y="5779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224" r="-224"/>
              </a:stretch>
            </a:blipFill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79044" y="1717385"/>
            <a:ext cx="15129913" cy="1591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296"/>
              </a:lnSpc>
              <a:spcBef>
                <a:spcPct val="0"/>
              </a:spcBef>
            </a:pPr>
            <a:r>
              <a:rPr lang="en-US" sz="12984" spc="-480" dirty="0">
                <a:solidFill>
                  <a:srgbClr val="6CC24A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Animal #3</a:t>
            </a:r>
          </a:p>
        </p:txBody>
      </p:sp>
      <p:grpSp>
        <p:nvGrpSpPr>
          <p:cNvPr id="6" name="Group 6"/>
          <p:cNvGrpSpPr>
            <a:grpSpLocks noGrp="1" noUngrp="1" noRot="1" noMove="1" noResize="1"/>
          </p:cNvGrpSpPr>
          <p:nvPr/>
        </p:nvGrpSpPr>
        <p:grpSpPr>
          <a:xfrm>
            <a:off x="-569359" y="9996690"/>
            <a:ext cx="20744580" cy="378558"/>
            <a:chOff x="0" y="0"/>
            <a:chExt cx="4778447" cy="87200"/>
          </a:xfrm>
        </p:grpSpPr>
        <p:sp>
          <p:nvSpPr>
            <p:cNvPr id="7" name="Freeform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78447" cy="87200"/>
            </a:xfrm>
            <a:custGeom>
              <a:avLst/>
              <a:gdLst/>
              <a:ahLst/>
              <a:cxnLst/>
              <a:rect l="l" t="t" r="r" b="b"/>
              <a:pathLst>
                <a:path w="4778447" h="87200">
                  <a:moveTo>
                    <a:pt x="0" y="0"/>
                  </a:moveTo>
                  <a:lnTo>
                    <a:pt x="4778447" y="0"/>
                  </a:lnTo>
                  <a:lnTo>
                    <a:pt x="4778447" y="87200"/>
                  </a:lnTo>
                  <a:lnTo>
                    <a:pt x="0" y="87200"/>
                  </a:lnTo>
                  <a:close/>
                </a:path>
              </a:pathLst>
            </a:custGeom>
            <a:solidFill>
              <a:srgbClr val="6CC24A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8" name="TextBox 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47625"/>
              <a:ext cx="4778447" cy="13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973199" y="410172"/>
            <a:ext cx="2854747" cy="618528"/>
          </a:xfrm>
          <a:custGeom>
            <a:avLst/>
            <a:gdLst/>
            <a:ahLst/>
            <a:cxnLst/>
            <a:rect l="l" t="t" r="r" b="b"/>
            <a:pathLst>
              <a:path w="2854747" h="618528">
                <a:moveTo>
                  <a:pt x="0" y="0"/>
                </a:moveTo>
                <a:lnTo>
                  <a:pt x="2854747" y="0"/>
                </a:lnTo>
                <a:lnTo>
                  <a:pt x="2854747" y="618528"/>
                </a:lnTo>
                <a:lnTo>
                  <a:pt x="0" y="6185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7882977">
            <a:off x="-2530139" y="-4144299"/>
            <a:ext cx="8218365" cy="5975211"/>
          </a:xfrm>
          <a:custGeom>
            <a:avLst/>
            <a:gdLst/>
            <a:ahLst/>
            <a:cxnLst/>
            <a:rect l="l" t="t" r="r" b="b"/>
            <a:pathLst>
              <a:path w="8218365" h="5975211">
                <a:moveTo>
                  <a:pt x="0" y="0"/>
                </a:moveTo>
                <a:lnTo>
                  <a:pt x="8218365" y="0"/>
                </a:lnTo>
                <a:lnTo>
                  <a:pt x="8218365" y="5975211"/>
                </a:lnTo>
                <a:lnTo>
                  <a:pt x="0" y="59752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11" name="Group 11"/>
          <p:cNvGrpSpPr>
            <a:grpSpLocks noGrp="1" noUngrp="1" noRot="1" noMove="1" noResize="1"/>
          </p:cNvGrpSpPr>
          <p:nvPr/>
        </p:nvGrpSpPr>
        <p:grpSpPr>
          <a:xfrm>
            <a:off x="686057" y="4412938"/>
            <a:ext cx="3768436" cy="2307933"/>
            <a:chOff x="238036" y="314945"/>
            <a:chExt cx="5024582" cy="3933815"/>
          </a:xfrm>
        </p:grpSpPr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21144065">
              <a:off x="238036" y="314945"/>
              <a:ext cx="5024582" cy="3933815"/>
            </a:xfrm>
            <a:custGeom>
              <a:avLst/>
              <a:gdLst/>
              <a:ahLst/>
              <a:cxnLst/>
              <a:rect l="l" t="t" r="r" b="b"/>
              <a:pathLst>
                <a:path w="5024582" h="3087835">
                  <a:moveTo>
                    <a:pt x="0" y="0"/>
                  </a:moveTo>
                  <a:lnTo>
                    <a:pt x="5024582" y="0"/>
                  </a:lnTo>
                  <a:lnTo>
                    <a:pt x="5024582" y="3087835"/>
                  </a:lnTo>
                  <a:lnTo>
                    <a:pt x="0" y="30878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b="-376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13" name="TextBox 13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66773" y="1949813"/>
              <a:ext cx="3655238" cy="1470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40"/>
                </a:lnSpc>
              </a:pPr>
              <a:r>
                <a:rPr lang="en-US" sz="3500" dirty="0">
                  <a:solidFill>
                    <a:srgbClr val="000000"/>
                  </a:solidFill>
                  <a:latin typeface="Schoolbell"/>
                  <a:ea typeface="Schoolbell"/>
                  <a:cs typeface="Schoolbell"/>
                  <a:sym typeface="Schoolbell"/>
                </a:rPr>
                <a:t>I do not have feelings</a:t>
              </a:r>
            </a:p>
          </p:txBody>
        </p:sp>
      </p:grp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41587" y="4599660"/>
            <a:ext cx="4205653" cy="2370937"/>
          </a:xfrm>
          <a:custGeom>
            <a:avLst/>
            <a:gdLst/>
            <a:ahLst/>
            <a:cxnLst/>
            <a:rect l="l" t="t" r="r" b="b"/>
            <a:pathLst>
              <a:path w="4205653" h="2370937">
                <a:moveTo>
                  <a:pt x="0" y="0"/>
                </a:moveTo>
                <a:lnTo>
                  <a:pt x="4205653" y="0"/>
                </a:lnTo>
                <a:lnTo>
                  <a:pt x="4205653" y="2370937"/>
                </a:lnTo>
                <a:lnTo>
                  <a:pt x="0" y="23709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b="-375"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5" name="TextBox 1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018454" y="5526038"/>
            <a:ext cx="3928786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500" dirty="0">
                <a:solidFill>
                  <a:srgbClr val="000000"/>
                </a:solidFill>
                <a:latin typeface="Schoolbell"/>
                <a:ea typeface="Schoolbell"/>
                <a:cs typeface="Schoolbell"/>
                <a:sym typeface="Schoolbell"/>
              </a:rPr>
              <a:t>I have a 2 second memory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dfd93b-8220-4cc8-bf9e-72ed2f555d2a" xsi:nil="true"/>
    <lcf76f155ced4ddcb4097134ff3c332f xmlns="81404de7-e764-423a-8aba-3d5afe5c8fff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4DA7441F4EED41A0C01C860832D7AE" ma:contentTypeVersion="21" ma:contentTypeDescription="Create a new document." ma:contentTypeScope="" ma:versionID="fda68769bc9dc931c86b7cc21043eac2">
  <xsd:schema xmlns:xsd="http://www.w3.org/2001/XMLSchema" xmlns:xs="http://www.w3.org/2001/XMLSchema" xmlns:p="http://schemas.microsoft.com/office/2006/metadata/properties" xmlns:ns1="http://schemas.microsoft.com/sharepoint/v3" xmlns:ns2="81404de7-e764-423a-8aba-3d5afe5c8fff" xmlns:ns3="5fdfd93b-8220-4cc8-bf9e-72ed2f555d2a" targetNamespace="http://schemas.microsoft.com/office/2006/metadata/properties" ma:root="true" ma:fieldsID="09fdfec2122e92ce0956f70771993c2d" ns1:_="" ns2:_="" ns3:_="">
    <xsd:import namespace="http://schemas.microsoft.com/sharepoint/v3"/>
    <xsd:import namespace="81404de7-e764-423a-8aba-3d5afe5c8fff"/>
    <xsd:import namespace="5fdfd93b-8220-4cc8-bf9e-72ed2f555d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04de7-e764-423a-8aba-3d5afe5c8f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45687e7-3921-41ab-a5cf-cc271e7da9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dfd93b-8220-4cc8-bf9e-72ed2f555d2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63f8dbf-9884-4908-9d48-443c08cab019}" ma:internalName="TaxCatchAll" ma:showField="CatchAllData" ma:web="5fdfd93b-8220-4cc8-bf9e-72ed2f555d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7E2DF6-D220-4B5B-BD47-582FB6A7530B}">
  <ds:schemaRefs>
    <ds:schemaRef ds:uri="http://schemas.microsoft.com/office/2006/metadata/properties"/>
    <ds:schemaRef ds:uri="http://schemas.microsoft.com/office/infopath/2007/PartnerControls"/>
    <ds:schemaRef ds:uri="81404de7-e764-423a-8aba-3d5afe5c8fff"/>
    <ds:schemaRef ds:uri="5fdfd93b-8220-4cc8-bf9e-72ed2f555d2a"/>
    <ds:schemaRef ds:uri="http://schemas.microsoft.com/sharepoint/v3"/>
    <ds:schemaRef ds:uri="cef4f90b-fe86-495c-9897-4b4ec6705f39"/>
  </ds:schemaRefs>
</ds:datastoreItem>
</file>

<file path=customXml/itemProps2.xml><?xml version="1.0" encoding="utf-8"?>
<ds:datastoreItem xmlns:ds="http://schemas.openxmlformats.org/officeDocument/2006/customXml" ds:itemID="{FE071941-BADF-4112-895D-D0DBB8840F0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324F66-1B0F-4462-9FBB-093CC3F6BC96}"/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797</Words>
  <Application>Microsoft Office PowerPoint</Application>
  <PresentationFormat>Custom</PresentationFormat>
  <Paragraphs>136</Paragraphs>
  <Slides>24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More Sugar</vt:lpstr>
      <vt:lpstr>Arial</vt:lpstr>
      <vt:lpstr>Bobby Jones Soft</vt:lpstr>
      <vt:lpstr>TT Rounds Condensed</vt:lpstr>
      <vt:lpstr>Schoolbell</vt:lpstr>
      <vt:lpstr>Nunito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 Stereotypes</dc:title>
  <dc:creator>Jacinta Sillince</dc:creator>
  <cp:lastModifiedBy>Tania Otoya</cp:lastModifiedBy>
  <cp:revision>8</cp:revision>
  <dcterms:created xsi:type="dcterms:W3CDTF">2006-08-16T00:00:00Z</dcterms:created>
  <dcterms:modified xsi:type="dcterms:W3CDTF">2026-02-05T03:48:28Z</dcterms:modified>
  <dc:identifier>DAGM8OlHHEk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0x0101003E4DA7441F4EED41A0C01C860832D7AE</vt:lpwstr>
  </property>
  <property fmtid="{D5CDD505-2E9C-101B-9397-08002B2CF9AE}" pid="3" name="MediaServiceImageTags">
    <vt:lpwstr/>
  </property>
</Properties>
</file>