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7556500" cy="10693400"/>
  <p:notesSz cx="6858000" cy="9144000"/>
  <p:embeddedFontLst>
    <p:embeddedFont>
      <p:font typeface="Roboto" panose="02000000000000000000" pitchFamily="2" charset="0"/>
      <p:regular r:id="rId8"/>
      <p:bold r:id="rId9"/>
      <p:italic r:id="rId10"/>
      <p:boldItalic r:id="rId11"/>
    </p:embeddedFont>
    <p:embeddedFont>
      <p:font typeface="Roboto Bold" panose="02000000000000000000" pitchFamily="2" charset="0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18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 Griffiths" userId="650847d7-24c1-4a4a-b0f6-40db2ff68559" providerId="ADAL" clId="{69C1287A-285E-4BBC-AB4F-DABE930CA94E}"/>
    <pc:docChg chg="modSld">
      <pc:chgData name="Jane Griffiths" userId="650847d7-24c1-4a4a-b0f6-40db2ff68559" providerId="ADAL" clId="{69C1287A-285E-4BBC-AB4F-DABE930CA94E}" dt="2025-07-22T05:32:29.476" v="4" actId="20577"/>
      <pc:docMkLst>
        <pc:docMk/>
      </pc:docMkLst>
      <pc:sldChg chg="modSp mod">
        <pc:chgData name="Jane Griffiths" userId="650847d7-24c1-4a4a-b0f6-40db2ff68559" providerId="ADAL" clId="{69C1287A-285E-4BBC-AB4F-DABE930CA94E}" dt="2025-07-22T05:30:46.892" v="3" actId="20577"/>
        <pc:sldMkLst>
          <pc:docMk/>
          <pc:sldMk cId="0" sldId="256"/>
        </pc:sldMkLst>
      </pc:sldChg>
      <pc:sldChg chg="modSp mod">
        <pc:chgData name="Jane Griffiths" userId="650847d7-24c1-4a4a-b0f6-40db2ff68559" providerId="ADAL" clId="{69C1287A-285E-4BBC-AB4F-DABE930CA94E}" dt="2025-07-22T05:32:29.476" v="4" actId="20577"/>
        <pc:sldMkLst>
          <pc:docMk/>
          <pc:sldMk cId="0" sldId="257"/>
        </pc:sldMkLst>
      </pc:sldChg>
    </pc:docChg>
  </pc:docChgLst>
  <pc:docChgLst>
    <pc:chgData name="Jane Griffiths" userId="650847d7-24c1-4a4a-b0f6-40db2ff68559" providerId="ADAL" clId="{FAF40B43-42FC-444B-AE4F-2D58529EE986}"/>
    <pc:docChg chg="modSld">
      <pc:chgData name="Jane Griffiths" userId="650847d7-24c1-4a4a-b0f6-40db2ff68559" providerId="ADAL" clId="{FAF40B43-42FC-444B-AE4F-2D58529EE986}" dt="2025-09-08T03:51:40.031" v="112" actId="20577"/>
      <pc:docMkLst>
        <pc:docMk/>
      </pc:docMkLst>
      <pc:sldChg chg="modSp mod">
        <pc:chgData name="Jane Griffiths" userId="650847d7-24c1-4a4a-b0f6-40db2ff68559" providerId="ADAL" clId="{FAF40B43-42FC-444B-AE4F-2D58529EE986}" dt="2025-09-08T03:51:40.031" v="112" actId="20577"/>
        <pc:sldMkLst>
          <pc:docMk/>
          <pc:sldMk cId="0" sldId="256"/>
        </pc:sldMkLst>
      </pc:sldChg>
      <pc:sldChg chg="modSp mod">
        <pc:chgData name="Jane Griffiths" userId="650847d7-24c1-4a4a-b0f6-40db2ff68559" providerId="ADAL" clId="{FAF40B43-42FC-444B-AE4F-2D58529EE986}" dt="2025-09-08T03:51:18.291" v="90" actId="20577"/>
        <pc:sldMkLst>
          <pc:docMk/>
          <pc:sldMk cId="0" sldId="257"/>
        </pc:sldMkLst>
      </pc:sldChg>
    </pc:docChg>
  </pc:docChgLst>
  <pc:docChgLst>
    <pc:chgData name="Jacinta Sillince" userId="dce65f0e-a66c-46c6-94da-23ba09282ee8" providerId="ADAL" clId="{79A094B9-E39F-40CC-BCDA-1E623569AA37}"/>
    <pc:docChg chg="undo custSel modSld">
      <pc:chgData name="Jacinta Sillince" userId="dce65f0e-a66c-46c6-94da-23ba09282ee8" providerId="ADAL" clId="{79A094B9-E39F-40CC-BCDA-1E623569AA37}" dt="2025-02-11T00:53:55.549" v="3092" actId="20577"/>
      <pc:docMkLst>
        <pc:docMk/>
      </pc:docMkLst>
      <pc:sldChg chg="modSp mod">
        <pc:chgData name="Jacinta Sillince" userId="dce65f0e-a66c-46c6-94da-23ba09282ee8" providerId="ADAL" clId="{79A094B9-E39F-40CC-BCDA-1E623569AA37}" dt="2025-02-11T00:14:09.230" v="2245" actId="113"/>
        <pc:sldMkLst>
          <pc:docMk/>
          <pc:sldMk cId="0" sldId="256"/>
        </pc:sldMkLst>
      </pc:sldChg>
      <pc:sldChg chg="modSp mod">
        <pc:chgData name="Jacinta Sillince" userId="dce65f0e-a66c-46c6-94da-23ba09282ee8" providerId="ADAL" clId="{79A094B9-E39F-40CC-BCDA-1E623569AA37}" dt="2025-02-11T00:53:55.549" v="3092" actId="20577"/>
        <pc:sldMkLst>
          <pc:docMk/>
          <pc:sldMk cId="0" sldId="257"/>
        </pc:sldMkLst>
      </pc:sldChg>
    </pc:docChg>
  </pc:docChgLst>
  <pc:docChgLst>
    <pc:chgData name="Jane Griffiths" userId="650847d7-24c1-4a4a-b0f6-40db2ff68559" providerId="ADAL" clId="{5E47643B-BCE3-4C5B-86FC-71FA23840E95}"/>
    <pc:docChg chg="custSel modSld">
      <pc:chgData name="Jane Griffiths" userId="650847d7-24c1-4a4a-b0f6-40db2ff68559" providerId="ADAL" clId="{5E47643B-BCE3-4C5B-86FC-71FA23840E95}" dt="2025-08-13T05:20:16.573" v="20" actId="20577"/>
      <pc:docMkLst>
        <pc:docMk/>
      </pc:docMkLst>
      <pc:sldChg chg="modSp mod">
        <pc:chgData name="Jane Griffiths" userId="650847d7-24c1-4a4a-b0f6-40db2ff68559" providerId="ADAL" clId="{5E47643B-BCE3-4C5B-86FC-71FA23840E95}" dt="2025-08-13T05:20:16.573" v="20" actId="20577"/>
        <pc:sldMkLst>
          <pc:docMk/>
          <pc:sldMk cId="0" sldId="256"/>
        </pc:sldMkLst>
      </pc:sldChg>
    </pc:docChg>
  </pc:docChgLst>
  <pc:docChgLst>
    <pc:chgData name="Tania Otoya" userId="b34e5393-ca0d-4f0b-8c87-b369271ba059" providerId="ADAL" clId="{B730EBDA-67EF-42E7-AED5-A0F23A21313C}"/>
    <pc:docChg chg="modSld">
      <pc:chgData name="Tania Otoya" userId="b34e5393-ca0d-4f0b-8c87-b369271ba059" providerId="ADAL" clId="{B730EBDA-67EF-42E7-AED5-A0F23A21313C}" dt="2026-02-05T03:42:57.945" v="1" actId="34135"/>
      <pc:docMkLst>
        <pc:docMk/>
      </pc:docMkLst>
      <pc:sldChg chg="modSp mod">
        <pc:chgData name="Tania Otoya" userId="b34e5393-ca0d-4f0b-8c87-b369271ba059" providerId="ADAL" clId="{B730EBDA-67EF-42E7-AED5-A0F23A21313C}" dt="2026-02-05T03:42:54.332" v="0" actId="34135"/>
        <pc:sldMkLst>
          <pc:docMk/>
          <pc:sldMk cId="0" sldId="256"/>
        </pc:sldMkLst>
        <pc:spChg chg="mod">
          <ac:chgData name="Tania Otoya" userId="b34e5393-ca0d-4f0b-8c87-b369271ba059" providerId="ADAL" clId="{B730EBDA-67EF-42E7-AED5-A0F23A21313C}" dt="2026-02-05T03:42:54.332" v="0" actId="34135"/>
          <ac:spMkLst>
            <pc:docMk/>
            <pc:sldMk cId="0" sldId="256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2:54.332" v="0" actId="34135"/>
          <ac:spMkLst>
            <pc:docMk/>
            <pc:sldMk cId="0" sldId="256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2:54.332" v="0" actId="34135"/>
          <ac:spMkLst>
            <pc:docMk/>
            <pc:sldMk cId="0" sldId="256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2:54.332" v="0" actId="34135"/>
          <ac:spMkLst>
            <pc:docMk/>
            <pc:sldMk cId="0" sldId="256"/>
            <ac:spMk id="10" creationId="{B1AC2B85-65A4-BC9A-EC0A-DC77B6D92D65}"/>
          </ac:spMkLst>
        </pc:spChg>
        <pc:grpChg chg="mod">
          <ac:chgData name="Tania Otoya" userId="b34e5393-ca0d-4f0b-8c87-b369271ba059" providerId="ADAL" clId="{B730EBDA-67EF-42E7-AED5-A0F23A21313C}" dt="2026-02-05T03:42:54.332" v="0" actId="34135"/>
          <ac:grpSpMkLst>
            <pc:docMk/>
            <pc:sldMk cId="0" sldId="256"/>
            <ac:grpSpMk id="2" creationId="{00000000-0000-0000-0000-000000000000}"/>
          </ac:grpSpMkLst>
        </pc:grpChg>
        <pc:graphicFrameChg chg="mod">
          <ac:chgData name="Tania Otoya" userId="b34e5393-ca0d-4f0b-8c87-b369271ba059" providerId="ADAL" clId="{B730EBDA-67EF-42E7-AED5-A0F23A21313C}" dt="2026-02-05T03:42:54.332" v="0" actId="34135"/>
          <ac:graphicFrameMkLst>
            <pc:docMk/>
            <pc:sldMk cId="0" sldId="256"/>
            <ac:graphicFrameMk id="6" creationId="{00000000-0000-0000-0000-000000000000}"/>
          </ac:graphicFrameMkLst>
        </pc:graphicFrameChg>
        <pc:picChg chg="mod">
          <ac:chgData name="Tania Otoya" userId="b34e5393-ca0d-4f0b-8c87-b369271ba059" providerId="ADAL" clId="{B730EBDA-67EF-42E7-AED5-A0F23A21313C}" dt="2026-02-05T03:42:54.332" v="0" actId="34135"/>
          <ac:picMkLst>
            <pc:docMk/>
            <pc:sldMk cId="0" sldId="256"/>
            <ac:picMk id="5" creationId="{00000000-0000-0000-0000-000000000000}"/>
          </ac:picMkLst>
        </pc:picChg>
        <pc:picChg chg="mod">
          <ac:chgData name="Tania Otoya" userId="b34e5393-ca0d-4f0b-8c87-b369271ba059" providerId="ADAL" clId="{B730EBDA-67EF-42E7-AED5-A0F23A21313C}" dt="2026-02-05T03:42:54.332" v="0" actId="34135"/>
          <ac:picMkLst>
            <pc:docMk/>
            <pc:sldMk cId="0" sldId="256"/>
            <ac:picMk id="9" creationId="{00000000-0000-0000-0000-000000000000}"/>
          </ac:picMkLst>
        </pc:picChg>
      </pc:sldChg>
      <pc:sldChg chg="modSp mod">
        <pc:chgData name="Tania Otoya" userId="b34e5393-ca0d-4f0b-8c87-b369271ba059" providerId="ADAL" clId="{B730EBDA-67EF-42E7-AED5-A0F23A21313C}" dt="2026-02-05T03:42:57.945" v="1" actId="34135"/>
        <pc:sldMkLst>
          <pc:docMk/>
          <pc:sldMk cId="0" sldId="257"/>
        </pc:sldMkLst>
        <pc:spChg chg="mod">
          <ac:chgData name="Tania Otoya" userId="b34e5393-ca0d-4f0b-8c87-b369271ba059" providerId="ADAL" clId="{B730EBDA-67EF-42E7-AED5-A0F23A21313C}" dt="2026-02-05T03:42:57.945" v="1" actId="34135"/>
          <ac:spMkLst>
            <pc:docMk/>
            <pc:sldMk cId="0" sldId="257"/>
            <ac:spMk id="1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2:57.945" v="1" actId="34135"/>
          <ac:spMkLst>
            <pc:docMk/>
            <pc:sldMk cId="0" sldId="257"/>
            <ac:spMk id="2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2:57.945" v="1" actId="34135"/>
          <ac:spMkLst>
            <pc:docMk/>
            <pc:sldMk cId="0" sldId="257"/>
            <ac:spMk id="2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2:57.945" v="1" actId="34135"/>
          <ac:spMkLst>
            <pc:docMk/>
            <pc:sldMk cId="0" sldId="257"/>
            <ac:spMk id="54" creationId="{B9B0D9FF-6F47-C44B-991E-E4B51321B025}"/>
          </ac:spMkLst>
        </pc:spChg>
        <pc:grpChg chg="mod">
          <ac:chgData name="Tania Otoya" userId="b34e5393-ca0d-4f0b-8c87-b369271ba059" providerId="ADAL" clId="{B730EBDA-67EF-42E7-AED5-A0F23A21313C}" dt="2026-02-05T03:42:57.945" v="1" actId="34135"/>
          <ac:grpSpMkLst>
            <pc:docMk/>
            <pc:sldMk cId="0" sldId="257"/>
            <ac:grpSpMk id="19" creationId="{00000000-0000-0000-0000-000000000000}"/>
          </ac:grpSpMkLst>
        </pc:grpChg>
        <pc:graphicFrameChg chg="mod">
          <ac:chgData name="Tania Otoya" userId="b34e5393-ca0d-4f0b-8c87-b369271ba059" providerId="ADAL" clId="{B730EBDA-67EF-42E7-AED5-A0F23A21313C}" dt="2026-02-05T03:42:57.945" v="1" actId="34135"/>
          <ac:graphicFrameMkLst>
            <pc:docMk/>
            <pc:sldMk cId="0" sldId="257"/>
            <ac:graphicFrameMk id="2" creationId="{00000000-0000-0000-0000-000000000000}"/>
          </ac:graphicFrameMkLst>
        </pc:graphicFrameChg>
        <pc:picChg chg="mod">
          <ac:chgData name="Tania Otoya" userId="b34e5393-ca0d-4f0b-8c87-b369271ba059" providerId="ADAL" clId="{B730EBDA-67EF-42E7-AED5-A0F23A21313C}" dt="2026-02-05T03:42:57.945" v="1" actId="34135"/>
          <ac:picMkLst>
            <pc:docMk/>
            <pc:sldMk cId="0" sldId="257"/>
            <ac:picMk id="53" creationId="{00000000-0000-0000-0000-000000000000}"/>
          </ac:picMkLst>
        </pc:picChg>
      </pc:sldChg>
    </pc:docChg>
  </pc:docChgLst>
  <pc:docChgLst>
    <pc:chgData name="Jane Griffiths" userId="650847d7-24c1-4a4a-b0f6-40db2ff68559" providerId="ADAL" clId="{4CD924E0-EABE-4719-A627-DB84FFF30A7F}"/>
    <pc:docChg chg="modSld">
      <pc:chgData name="Jane Griffiths" userId="650847d7-24c1-4a4a-b0f6-40db2ff68559" providerId="ADAL" clId="{4CD924E0-EABE-4719-A627-DB84FFF30A7F}" dt="2025-02-25T00:22:39.649" v="33" actId="20577"/>
      <pc:docMkLst>
        <pc:docMk/>
      </pc:docMkLst>
      <pc:sldChg chg="modSp mod">
        <pc:chgData name="Jane Griffiths" userId="650847d7-24c1-4a4a-b0f6-40db2ff68559" providerId="ADAL" clId="{4CD924E0-EABE-4719-A627-DB84FFF30A7F}" dt="2025-02-25T00:22:39.649" v="33" actId="20577"/>
        <pc:sldMkLst>
          <pc:docMk/>
          <pc:sldMk cId="0" sldId="2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BAB42-6E88-46DA-A674-8800A4CBFD26}" type="datetimeFigureOut">
              <a:rPr lang="en-AU" smtClean="0"/>
              <a:t>5/02/2026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00406-0870-4DDB-935E-66FF6E8D07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7473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F00406-0870-4DDB-935E-66FF6E8D0705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917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0" y="10223689"/>
            <a:ext cx="7556500" cy="468311"/>
            <a:chOff x="0" y="0"/>
            <a:chExt cx="4471308" cy="27252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471308" cy="272520"/>
            </a:xfrm>
            <a:custGeom>
              <a:avLst/>
              <a:gdLst/>
              <a:ahLst/>
              <a:cxnLst/>
              <a:rect l="l" t="t" r="r" b="b"/>
              <a:pathLst>
                <a:path w="4471308" h="272520">
                  <a:moveTo>
                    <a:pt x="0" y="0"/>
                  </a:moveTo>
                  <a:lnTo>
                    <a:pt x="4471308" y="0"/>
                  </a:lnTo>
                  <a:lnTo>
                    <a:pt x="4471308" y="272520"/>
                  </a:lnTo>
                  <a:lnTo>
                    <a:pt x="0" y="272520"/>
                  </a:lnTo>
                  <a:close/>
                </a:path>
              </a:pathLst>
            </a:custGeom>
            <a:solidFill>
              <a:srgbClr val="0099CC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31285" tIns="31285" rIns="31285" bIns="31285" rtlCol="0" anchor="ctr"/>
            <a:lstStyle/>
            <a:p>
              <a:pPr algn="ctr">
                <a:lnSpc>
                  <a:spcPts val="1207"/>
                </a:lnSpc>
              </a:pPr>
              <a:endParaRPr/>
            </a:p>
          </p:txBody>
        </p:sp>
      </p:grpSp>
      <p:pic>
        <p:nvPicPr>
          <p:cNvPr id="5" name="Picture 5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36044" y="141728"/>
            <a:ext cx="1274020" cy="369504"/>
          </a:xfrm>
          <a:prstGeom prst="rect">
            <a:avLst/>
          </a:prstGeom>
        </p:spPr>
      </p:pic>
      <p:graphicFrame>
        <p:nvGraphicFramePr>
          <p:cNvPr id="6" name="Table 6"/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232571898"/>
              </p:ext>
            </p:extLst>
          </p:nvPr>
        </p:nvGraphicFramePr>
        <p:xfrm>
          <a:off x="478314" y="1760410"/>
          <a:ext cx="6603372" cy="5922160"/>
        </p:xfrm>
        <a:graphic>
          <a:graphicData uri="http://schemas.openxmlformats.org/drawingml/2006/table">
            <a:tbl>
              <a:tblPr/>
              <a:tblGrid>
                <a:gridCol w="2005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1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84392">
                <a:tc gridSpan="3">
                  <a:txBody>
                    <a:bodyPr/>
                    <a:lstStyle/>
                    <a:p>
                      <a:pPr marL="0" indent="0">
                        <a:lnSpc>
                          <a:spcPts val="154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NSW Syllabus Links</a:t>
                      </a:r>
                    </a:p>
                    <a:p>
                      <a:pPr marL="0" indent="0">
                        <a:lnSpc>
                          <a:spcPts val="154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Stage 4 Living World - </a:t>
                      </a: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SC4-14LW relates the structure and function of living things to their classification, survival and reproduction.</a:t>
                      </a:r>
                    </a:p>
                    <a:p>
                      <a:pPr marL="0" indent="0">
                        <a:lnSpc>
                          <a:spcPts val="154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Stage 4 Living World - </a:t>
                      </a: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ST3-4LW-S examines how the environment affects the growth, survival and adaptation of living things</a:t>
                      </a:r>
                    </a:p>
                    <a:p>
                      <a:pPr marL="0" indent="0">
                        <a:lnSpc>
                          <a:spcPts val="154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Stage 2 Living World - </a:t>
                      </a: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ST2-4LW-S compares features and characteristics of living and nonliving things.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Australian Curriculum </a:t>
                      </a:r>
                      <a:endParaRPr lang="en-US" sz="1100"/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This lesson plan could be used to support the teaching and learning of the following outcomes from the Australian Curriculum.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Stage 2: Being Healthy, Safe and Active. 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Identify and practise strategies to promote health, safety, and wellbeing (ACPPS036).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Year 4: Science (Biological Sciences) 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Living things depend on each other and the environment to survive (ACSSU073).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Australian Curriculum </a:t>
                      </a:r>
                      <a:endParaRPr lang="en-US" sz="1100"/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This lesson plan could be used to support the teaching and learning of the following outcomes from the Australian Curriculum.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Stage 2: Being Healthy, Safe and Active. 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Identify and practise strategies to promote health, safety, and wellbeing (ACPPS036).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 Bold"/>
                        </a:rPr>
                        <a:t>Year 4: Science (Biological Sciences) 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Living things depend on each other and the environment to survive (ACSSU073).</a:t>
                      </a:r>
                    </a:p>
                  </a:txBody>
                  <a:tcPr marL="114300" marR="114300" marT="114300" marB="114300" anchor="ctr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855">
                <a:tc rowSpan="2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Aim/Learning Objectives: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1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Understand what an adaptation is and how they help animals survive and reproduce.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Give an example of a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behavioural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and structural adaptation.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Discover different dog adaptations.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Think of ways we can improve a dog’s life.</a:t>
                      </a:r>
                    </a:p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en-US" sz="110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b="1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Success Criteria + Evaluation</a:t>
                      </a:r>
                    </a:p>
                    <a:p>
                      <a:pPr marL="171450" indent="-171450" algn="l">
                        <a:lnSpc>
                          <a:spcPts val="154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100" b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Students are able to verbally give an example of the structural or </a:t>
                      </a:r>
                      <a:r>
                        <a:rPr lang="en-US" sz="1100" b="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behavioural</a:t>
                      </a:r>
                      <a:r>
                        <a:rPr lang="en-US" sz="1100" b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adaptations shown in the dog videos.</a:t>
                      </a: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Resources</a:t>
                      </a:r>
                    </a:p>
                    <a:p>
                      <a:pPr marL="171450" indent="-171450" algn="l">
                        <a:lnSpc>
                          <a:spcPts val="154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Plain paper and pencils for group work and extension task.</a:t>
                      </a:r>
                    </a:p>
                    <a:p>
                      <a:pPr marL="171450" indent="-171450" algn="l">
                        <a:lnSpc>
                          <a:spcPts val="154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Flashcards for adaptations. </a:t>
                      </a:r>
                    </a:p>
                    <a:p>
                      <a:pPr marL="171450" indent="-171450" algn="l">
                        <a:lnSpc>
                          <a:spcPts val="154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Activity sheet. </a:t>
                      </a:r>
                    </a:p>
                    <a:p>
                      <a:pPr marL="171450" indent="-171450" algn="l">
                        <a:lnSpc>
                          <a:spcPts val="154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endParaRPr lang="en-US" sz="1100" b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171450" indent="-171450" algn="l">
                        <a:lnSpc>
                          <a:spcPts val="154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endParaRPr lang="en-US" sz="1100" b="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1913">
                <a:tc vMerge="1"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Roboto Bold"/>
                        </a:rPr>
                        <a:t>Aim:</a:t>
                      </a:r>
                      <a:endParaRPr lang="en-US" sz="1100"/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Roboto"/>
                        </a:rPr>
                        <a:t>Students are introduced to the construct of wellbeing as explore the parallels between the needs of humans and animals. 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endParaRPr lang="en-US" sz="110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Key / New words:</a:t>
                      </a:r>
                    </a:p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AU" sz="11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Animal welfare </a:t>
                      </a:r>
                    </a:p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AU" sz="11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Adaptation </a:t>
                      </a:r>
                    </a:p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AU" sz="11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Structural adaptation</a:t>
                      </a:r>
                    </a:p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AU" sz="11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Behavioural adaptation </a:t>
                      </a:r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algn="l">
                        <a:lnSpc>
                          <a:spcPts val="1540"/>
                        </a:lnSpc>
                        <a:defRPr/>
                      </a:pPr>
                      <a:endParaRPr lang="en-US" sz="11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Preparation</a:t>
                      </a:r>
                      <a:endParaRPr lang="en-US" sz="11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171450" indent="-171450" algn="l">
                        <a:lnSpc>
                          <a:spcPts val="154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100" b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Cut out adaptation cards (and laminated if needed). </a:t>
                      </a:r>
                    </a:p>
                  </a:txBody>
                  <a:tcPr marL="114300" marR="114300" marT="114300" marB="11430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1044" y="1330366"/>
            <a:ext cx="6696205" cy="333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000" dirty="0">
                <a:solidFill>
                  <a:srgbClr val="0099CC"/>
                </a:solidFill>
                <a:latin typeface="Roboto Bold"/>
              </a:rPr>
              <a:t>Outreach Education: Adaptations Science Lesson Plan</a:t>
            </a:r>
          </a:p>
        </p:txBody>
      </p:sp>
      <p:pic>
        <p:nvPicPr>
          <p:cNvPr id="9" name="Picture 9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5624" y="337280"/>
            <a:ext cx="1436231" cy="41872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1AC2B85-65A4-BC9A-EC0A-DC77B6D92D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2494345" y="10275281"/>
            <a:ext cx="4908550" cy="365125"/>
          </a:xfrm>
        </p:spPr>
        <p:txBody>
          <a:bodyPr/>
          <a:lstStyle/>
          <a:p>
            <a:r>
              <a:rPr lang="en-US" sz="1000" dirty="0">
                <a:solidFill>
                  <a:schemeClr val="bg1"/>
                </a:solidFill>
                <a:latin typeface="Roboto"/>
              </a:rPr>
              <a:t>Adaptations Science Lesson Plan  |  Page </a:t>
            </a:r>
            <a:fld id="{B6F15528-21DE-4FAA-801E-634DDDAF4B2B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1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1567225798"/>
              </p:ext>
            </p:extLst>
          </p:nvPr>
        </p:nvGraphicFramePr>
        <p:xfrm>
          <a:off x="612937" y="1311472"/>
          <a:ext cx="6330626" cy="5878359"/>
        </p:xfrm>
        <a:graphic>
          <a:graphicData uri="http://schemas.openxmlformats.org/drawingml/2006/table">
            <a:tbl>
              <a:tblPr/>
              <a:tblGrid>
                <a:gridCol w="5111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0020"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Roboto Bold"/>
                        </a:rPr>
                        <a:t>Description</a:t>
                      </a:r>
                      <a:endParaRPr lang="en-US" sz="110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1F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Roboto Bold"/>
                        </a:rPr>
                        <a:t>Time</a:t>
                      </a:r>
                      <a:endParaRPr lang="en-US" sz="110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1F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881"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99CC"/>
                          </a:solidFill>
                          <a:latin typeface="Roboto Bold"/>
                        </a:rPr>
                        <a:t>Introduction: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 Bold"/>
                        </a:rPr>
                        <a:t>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Ask students about the animals in their lives. Introduce the goals of the program. Acknowledgement of Country. </a:t>
                      </a:r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3 minutes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0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99CC"/>
                          </a:solidFill>
                          <a:effectLst/>
                          <a:uLnTx/>
                          <a:uFillTx/>
                          <a:latin typeface="Roboto Bold"/>
                          <a:ea typeface="+mn-ea"/>
                          <a:cs typeface="+mn-cs"/>
                        </a:rPr>
                        <a:t>Survival Game: 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 groups (2 or more), complete the survival activity. Adult helper in each group is needed, as scribe and to calculate points. 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99CC"/>
                        </a:solidFill>
                        <a:effectLst/>
                        <a:uLnTx/>
                        <a:uFillTx/>
                        <a:latin typeface="Roboto Bold"/>
                        <a:ea typeface="+mn-ea"/>
                        <a:cs typeface="+mn-cs"/>
                      </a:endParaRPr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20 minutes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4876"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99CC"/>
                          </a:solidFill>
                          <a:latin typeface="Roboto Bold"/>
                        </a:rPr>
                        <a:t>Listen up: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Discuss what an adaptation is and why they are important.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5 minutes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3054"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99CC"/>
                          </a:solidFill>
                          <a:latin typeface="Roboto Bold"/>
                        </a:rPr>
                        <a:t>Sort it!: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Explain the difference between a structural and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Roboto"/>
                        </a:rPr>
                        <a:t>behavioural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 adaptation. Have students sort image examples into the two categories. 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8-10 minutes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51827"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99CC"/>
                          </a:solidFill>
                          <a:latin typeface="Roboto Bold"/>
                        </a:rPr>
                        <a:t>OPTIONAL Watch it: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Show a YouTube video of interesting adaptations.</a:t>
                      </a:r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2+ minutes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6331307"/>
                  </a:ext>
                </a:extLst>
              </a:tr>
              <a:tr h="751827"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99CC"/>
                          </a:solidFill>
                          <a:latin typeface="Roboto Bold"/>
                        </a:rPr>
                        <a:t>Dog adaptations: 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Option to work individually or in groups.</a:t>
                      </a:r>
                    </a:p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Roboto Bold"/>
                        </a:rPr>
                        <a:t>OPTION, extension task on slide 20 for students who finish early.</a:t>
                      </a:r>
                      <a:endParaRPr lang="en-US" sz="1100" dirty="0">
                        <a:solidFill>
                          <a:schemeClr val="tx1"/>
                        </a:solidFill>
                        <a:latin typeface="Roboto"/>
                      </a:endParaRPr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10-15 minutes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310969"/>
                  </a:ext>
                </a:extLst>
              </a:tr>
              <a:tr h="751827">
                <a:tc>
                  <a:txBody>
                    <a:bodyPr/>
                    <a:lstStyle/>
                    <a:p>
                      <a:pPr algn="l">
                        <a:lnSpc>
                          <a:spcPts val="1540"/>
                        </a:lnSpc>
                        <a:defRPr/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Roboto Bold"/>
                        </a:rPr>
                        <a:t>Total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Roboto"/>
                        </a:rPr>
                        <a:t>45-60 minutes</a:t>
                      </a:r>
                      <a:endParaRPr lang="en-US" sz="1100" dirty="0"/>
                    </a:p>
                  </a:txBody>
                  <a:tcPr marL="93310" marR="93310" marT="93310" marB="93310" anchor="ctr">
                    <a:lnL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331" cap="flat" cmpd="sng" algn="ctr">
                      <a:solidFill>
                        <a:srgbClr val="F1F1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240244"/>
                  </a:ext>
                </a:extLst>
              </a:tr>
            </a:tbl>
          </a:graphicData>
        </a:graphic>
      </p:graphicFrame>
      <p:sp>
        <p:nvSpPr>
          <p:cNvPr id="18" name="TextBox 1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2937" y="1027313"/>
            <a:ext cx="2292026" cy="237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60"/>
              </a:lnSpc>
            </a:pPr>
            <a:r>
              <a:rPr lang="en-US" sz="1400" dirty="0">
                <a:solidFill>
                  <a:srgbClr val="231F20"/>
                </a:solidFill>
                <a:latin typeface="Roboto Bold"/>
              </a:rPr>
              <a:t>Program Outline </a:t>
            </a:r>
          </a:p>
        </p:txBody>
      </p:sp>
      <p:grpSp>
        <p:nvGrpSpPr>
          <p:cNvPr id="19" name="Group 19"/>
          <p:cNvGrpSpPr>
            <a:grpSpLocks noGrp="1" noUngrp="1" noRot="1" noMove="1" noResize="1"/>
          </p:cNvGrpSpPr>
          <p:nvPr/>
        </p:nvGrpSpPr>
        <p:grpSpPr>
          <a:xfrm>
            <a:off x="0" y="10223689"/>
            <a:ext cx="7556500" cy="468311"/>
            <a:chOff x="0" y="0"/>
            <a:chExt cx="4471308" cy="272520"/>
          </a:xfrm>
        </p:grpSpPr>
        <p:sp>
          <p:nvSpPr>
            <p:cNvPr id="20" name="Freeform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471308" cy="272520"/>
            </a:xfrm>
            <a:custGeom>
              <a:avLst/>
              <a:gdLst/>
              <a:ahLst/>
              <a:cxnLst/>
              <a:rect l="l" t="t" r="r" b="b"/>
              <a:pathLst>
                <a:path w="4471308" h="272520">
                  <a:moveTo>
                    <a:pt x="0" y="0"/>
                  </a:moveTo>
                  <a:lnTo>
                    <a:pt x="4471308" y="0"/>
                  </a:lnTo>
                  <a:lnTo>
                    <a:pt x="4471308" y="272520"/>
                  </a:lnTo>
                  <a:lnTo>
                    <a:pt x="0" y="272520"/>
                  </a:lnTo>
                  <a:close/>
                </a:path>
              </a:pathLst>
            </a:custGeom>
            <a:solidFill>
              <a:srgbClr val="0099CC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21" name="TextBox 2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31285" tIns="31285" rIns="31285" bIns="31285" rtlCol="0" anchor="ctr"/>
            <a:lstStyle/>
            <a:p>
              <a:pPr algn="ctr">
                <a:lnSpc>
                  <a:spcPts val="1207"/>
                </a:lnSpc>
              </a:pPr>
              <a:endParaRPr/>
            </a:p>
          </p:txBody>
        </p:sp>
      </p:grpSp>
      <p:pic>
        <p:nvPicPr>
          <p:cNvPr id="53" name="Picture 5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5624" y="337280"/>
            <a:ext cx="1436231" cy="418720"/>
          </a:xfrm>
          <a:prstGeom prst="rect">
            <a:avLst/>
          </a:prstGeom>
        </p:spPr>
      </p:pic>
      <p:sp>
        <p:nvSpPr>
          <p:cNvPr id="54" name="Slide Number Placeholder 9">
            <a:extLst>
              <a:ext uri="{FF2B5EF4-FFF2-40B4-BE49-F238E27FC236}">
                <a16:creationId xmlns:a16="http://schemas.microsoft.com/office/drawing/2014/main" id="{B9B0D9FF-6F47-C44B-991E-E4B51321B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>
          <a:xfrm>
            <a:off x="2494345" y="10275281"/>
            <a:ext cx="4908550" cy="365125"/>
          </a:xfrm>
        </p:spPr>
        <p:txBody>
          <a:bodyPr/>
          <a:lstStyle/>
          <a:p>
            <a:r>
              <a:rPr lang="en-US" sz="1000" dirty="0">
                <a:solidFill>
                  <a:schemeClr val="bg1"/>
                </a:solidFill>
                <a:latin typeface="Roboto"/>
              </a:rPr>
              <a:t>Adaptations Science Lesson Plan  |  Page </a:t>
            </a:r>
            <a:fld id="{B6F15528-21DE-4FAA-801E-634DDDAF4B2B}" type="slidenum">
              <a:rPr lang="en-US" sz="10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2</a:t>
            </a:fld>
            <a:endParaRPr lang="en-US" sz="1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dfd93b-8220-4cc8-bf9e-72ed2f555d2a" xsi:nil="true"/>
    <lcf76f155ced4ddcb4097134ff3c332f xmlns="81404de7-e764-423a-8aba-3d5afe5c8fff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4DA7441F4EED41A0C01C860832D7AE" ma:contentTypeVersion="21" ma:contentTypeDescription="Create a new document." ma:contentTypeScope="" ma:versionID="fda68769bc9dc931c86b7cc21043eac2">
  <xsd:schema xmlns:xsd="http://www.w3.org/2001/XMLSchema" xmlns:xs="http://www.w3.org/2001/XMLSchema" xmlns:p="http://schemas.microsoft.com/office/2006/metadata/properties" xmlns:ns1="http://schemas.microsoft.com/sharepoint/v3" xmlns:ns2="81404de7-e764-423a-8aba-3d5afe5c8fff" xmlns:ns3="5fdfd93b-8220-4cc8-bf9e-72ed2f555d2a" targetNamespace="http://schemas.microsoft.com/office/2006/metadata/properties" ma:root="true" ma:fieldsID="09fdfec2122e92ce0956f70771993c2d" ns1:_="" ns2:_="" ns3:_="">
    <xsd:import namespace="http://schemas.microsoft.com/sharepoint/v3"/>
    <xsd:import namespace="81404de7-e764-423a-8aba-3d5afe5c8fff"/>
    <xsd:import namespace="5fdfd93b-8220-4cc8-bf9e-72ed2f555d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04de7-e764-423a-8aba-3d5afe5c8f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45687e7-3921-41ab-a5cf-cc271e7da9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dfd93b-8220-4cc8-bf9e-72ed2f555d2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63f8dbf-9884-4908-9d48-443c08cab019}" ma:internalName="TaxCatchAll" ma:showField="CatchAllData" ma:web="5fdfd93b-8220-4cc8-bf9e-72ed2f555d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CA52E4-D1C1-4CA4-8ED8-492E3FE58EFD}">
  <ds:schemaRefs>
    <ds:schemaRef ds:uri="http://schemas.microsoft.com/office/2006/metadata/properties"/>
    <ds:schemaRef ds:uri="http://schemas.microsoft.com/office/infopath/2007/PartnerControls"/>
    <ds:schemaRef ds:uri="535550ea-cc2a-47bd-808b-809a4479df08"/>
    <ds:schemaRef ds:uri="5fdfd93b-8220-4cc8-bf9e-72ed2f555d2a"/>
    <ds:schemaRef ds:uri="81404de7-e764-423a-8aba-3d5afe5c8fff"/>
    <ds:schemaRef ds:uri="http://schemas.microsoft.com/sharepoint/v3"/>
    <ds:schemaRef ds:uri="cef4f90b-fe86-495c-9897-4b4ec6705f39"/>
  </ds:schemaRefs>
</ds:datastoreItem>
</file>

<file path=customXml/itemProps2.xml><?xml version="1.0" encoding="utf-8"?>
<ds:datastoreItem xmlns:ds="http://schemas.openxmlformats.org/officeDocument/2006/customXml" ds:itemID="{2B0AF556-B3A9-4A1A-9E4C-F3D3AA6CF4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501FA6-DF53-47BD-8E0D-267F9493C080}"/>
</file>

<file path=docProps/app.xml><?xml version="1.0" encoding="utf-8"?>
<Properties xmlns="http://schemas.openxmlformats.org/officeDocument/2006/extended-properties" xmlns:vt="http://schemas.openxmlformats.org/officeDocument/2006/docPropsVTypes">
  <TotalTime>1429</TotalTime>
  <Words>338</Words>
  <Application>Microsoft Office PowerPoint</Application>
  <PresentationFormat>Custom</PresentationFormat>
  <Paragraphs>46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Roboto</vt:lpstr>
      <vt:lpstr>Roboto Bold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RSPCA23075_23 AWARE 3-part Lesson Package - Less Plan Template</dc:title>
  <dc:creator>Jacinta Sillince</dc:creator>
  <cp:lastModifiedBy>Tania Otoya</cp:lastModifiedBy>
  <cp:revision>5</cp:revision>
  <dcterms:created xsi:type="dcterms:W3CDTF">2006-08-16T00:00:00Z</dcterms:created>
  <dcterms:modified xsi:type="dcterms:W3CDTF">2026-02-05T03:42:58Z</dcterms:modified>
  <dc:identifier>DAFdWvfs2l0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0x0101003E4DA7441F4EED41A0C01C860832D7AE</vt:lpwstr>
  </property>
</Properties>
</file>