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2" r:id="rId19"/>
    <p:sldId id="270" r:id="rId20"/>
    <p:sldId id="271" r:id="rId21"/>
    <p:sldId id="273" r:id="rId22"/>
    <p:sldId id="274" r:id="rId23"/>
    <p:sldId id="275" r:id="rId24"/>
    <p:sldId id="276" r:id="rId25"/>
    <p:sldId id="277" r:id="rId26"/>
    <p:sldId id="280" r:id="rId27"/>
  </p:sldIdLst>
  <p:sldSz cx="18288000" cy="10287000"/>
  <p:notesSz cx="6858000" cy="9144000"/>
  <p:embeddedFontLst>
    <p:embeddedFont>
      <p:font typeface="Bobby Jones Soft" panose="020B0604020202020204" charset="0"/>
      <p:regular r:id="rId29"/>
    </p:embeddedFont>
    <p:embeddedFont>
      <p:font typeface="Calibri (MS)" panose="020B0604020202020204" charset="0"/>
      <p:regular r:id="rId30"/>
    </p:embeddedFont>
    <p:embeddedFont>
      <p:font typeface="Schoolbell"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1874" autoAdjust="0"/>
  </p:normalViewPr>
  <p:slideViewPr>
    <p:cSldViewPr>
      <p:cViewPr varScale="1">
        <p:scale>
          <a:sx n="46" d="100"/>
          <a:sy n="46" d="100"/>
        </p:scale>
        <p:origin x="215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inta Sillince" userId="dce65f0e-a66c-46c6-94da-23ba09282ee8" providerId="ADAL" clId="{26986ACC-30CC-4D37-A496-DBD09F81C671}"/>
    <pc:docChg chg="modSld">
      <pc:chgData name="Jacinta Sillince" userId="dce65f0e-a66c-46c6-94da-23ba09282ee8" providerId="ADAL" clId="{26986ACC-30CC-4D37-A496-DBD09F81C671}" dt="2025-02-13T04:12:15.260" v="14" actId="20577"/>
      <pc:docMkLst>
        <pc:docMk/>
      </pc:docMkLst>
      <pc:sldChg chg="modSp mod">
        <pc:chgData name="Jacinta Sillince" userId="dce65f0e-a66c-46c6-94da-23ba09282ee8" providerId="ADAL" clId="{26986ACC-30CC-4D37-A496-DBD09F81C671}" dt="2025-02-13T04:12:15.260" v="14" actId="20577"/>
        <pc:sldMkLst>
          <pc:docMk/>
          <pc:sldMk cId="0" sldId="258"/>
        </pc:sldMkLst>
      </pc:sldChg>
    </pc:docChg>
  </pc:docChgLst>
  <pc:docChgLst>
    <pc:chgData name="Tania Otoya" userId="b34e5393-ca0d-4f0b-8c87-b369271ba059" providerId="ADAL" clId="{B730EBDA-67EF-42E7-AED5-A0F23A21313C}"/>
    <pc:docChg chg="modSld">
      <pc:chgData name="Tania Otoya" userId="b34e5393-ca0d-4f0b-8c87-b369271ba059" providerId="ADAL" clId="{B730EBDA-67EF-42E7-AED5-A0F23A21313C}" dt="2026-02-05T03:53:29.261" v="23" actId="34135"/>
      <pc:docMkLst>
        <pc:docMk/>
      </pc:docMkLst>
      <pc:sldChg chg="modSp mod">
        <pc:chgData name="Tania Otoya" userId="b34e5393-ca0d-4f0b-8c87-b369271ba059" providerId="ADAL" clId="{B730EBDA-67EF-42E7-AED5-A0F23A21313C}" dt="2026-02-05T03:48:43.131" v="0" actId="34135"/>
        <pc:sldMkLst>
          <pc:docMk/>
          <pc:sldMk cId="0" sldId="256"/>
        </pc:sldMkLst>
        <pc:spChg chg="mod">
          <ac:chgData name="Tania Otoya" userId="b34e5393-ca0d-4f0b-8c87-b369271ba059" providerId="ADAL" clId="{B730EBDA-67EF-42E7-AED5-A0F23A21313C}" dt="2026-02-05T03:48:43.131" v="0" actId="34135"/>
          <ac:spMkLst>
            <pc:docMk/>
            <pc:sldMk cId="0" sldId="256"/>
            <ac:spMk id="2" creationId="{00000000-0000-0000-0000-000000000000}"/>
          </ac:spMkLst>
        </pc:spChg>
        <pc:spChg chg="mod">
          <ac:chgData name="Tania Otoya" userId="b34e5393-ca0d-4f0b-8c87-b369271ba059" providerId="ADAL" clId="{B730EBDA-67EF-42E7-AED5-A0F23A21313C}" dt="2026-02-05T03:48:43.131" v="0" actId="34135"/>
          <ac:spMkLst>
            <pc:docMk/>
            <pc:sldMk cId="0" sldId="256"/>
            <ac:spMk id="3" creationId="{00000000-0000-0000-0000-000000000000}"/>
          </ac:spMkLst>
        </pc:spChg>
        <pc:spChg chg="mod">
          <ac:chgData name="Tania Otoya" userId="b34e5393-ca0d-4f0b-8c87-b369271ba059" providerId="ADAL" clId="{B730EBDA-67EF-42E7-AED5-A0F23A21313C}" dt="2026-02-05T03:48:43.131" v="0" actId="34135"/>
          <ac:spMkLst>
            <pc:docMk/>
            <pc:sldMk cId="0" sldId="256"/>
            <ac:spMk id="4" creationId="{00000000-0000-0000-0000-000000000000}"/>
          </ac:spMkLst>
        </pc:spChg>
        <pc:spChg chg="mod">
          <ac:chgData name="Tania Otoya" userId="b34e5393-ca0d-4f0b-8c87-b369271ba059" providerId="ADAL" clId="{B730EBDA-67EF-42E7-AED5-A0F23A21313C}" dt="2026-02-05T03:48:43.131" v="0" actId="34135"/>
          <ac:spMkLst>
            <pc:docMk/>
            <pc:sldMk cId="0" sldId="256"/>
            <ac:spMk id="5" creationId="{00000000-0000-0000-0000-000000000000}"/>
          </ac:spMkLst>
        </pc:spChg>
        <pc:spChg chg="mod">
          <ac:chgData name="Tania Otoya" userId="b34e5393-ca0d-4f0b-8c87-b369271ba059" providerId="ADAL" clId="{B730EBDA-67EF-42E7-AED5-A0F23A21313C}" dt="2026-02-05T03:48:43.131" v="0" actId="34135"/>
          <ac:spMkLst>
            <pc:docMk/>
            <pc:sldMk cId="0" sldId="256"/>
            <ac:spMk id="6" creationId="{00000000-0000-0000-0000-000000000000}"/>
          </ac:spMkLst>
        </pc:spChg>
        <pc:spChg chg="mod">
          <ac:chgData name="Tania Otoya" userId="b34e5393-ca0d-4f0b-8c87-b369271ba059" providerId="ADAL" clId="{B730EBDA-67EF-42E7-AED5-A0F23A21313C}" dt="2026-02-05T03:48:43.131" v="0" actId="34135"/>
          <ac:spMkLst>
            <pc:docMk/>
            <pc:sldMk cId="0" sldId="256"/>
            <ac:spMk id="7" creationId="{00000000-0000-0000-0000-000000000000}"/>
          </ac:spMkLst>
        </pc:spChg>
        <pc:spChg chg="mod">
          <ac:chgData name="Tania Otoya" userId="b34e5393-ca0d-4f0b-8c87-b369271ba059" providerId="ADAL" clId="{B730EBDA-67EF-42E7-AED5-A0F23A21313C}" dt="2026-02-05T03:48:43.131" v="0" actId="34135"/>
          <ac:spMkLst>
            <pc:docMk/>
            <pc:sldMk cId="0" sldId="256"/>
            <ac:spMk id="8" creationId="{00000000-0000-0000-0000-000000000000}"/>
          </ac:spMkLst>
        </pc:spChg>
      </pc:sldChg>
      <pc:sldChg chg="modSp mod">
        <pc:chgData name="Tania Otoya" userId="b34e5393-ca0d-4f0b-8c87-b369271ba059" providerId="ADAL" clId="{B730EBDA-67EF-42E7-AED5-A0F23A21313C}" dt="2026-02-05T03:53:29.261" v="23" actId="34135"/>
        <pc:sldMkLst>
          <pc:docMk/>
          <pc:sldMk cId="0" sldId="257"/>
        </pc:sldMkLst>
        <pc:spChg chg="mod">
          <ac:chgData name="Tania Otoya" userId="b34e5393-ca0d-4f0b-8c87-b369271ba059" providerId="ADAL" clId="{B730EBDA-67EF-42E7-AED5-A0F23A21313C}" dt="2026-02-05T03:48:51.861" v="1" actId="34135"/>
          <ac:spMkLst>
            <pc:docMk/>
            <pc:sldMk cId="0" sldId="257"/>
            <ac:spMk id="2" creationId="{00000000-0000-0000-0000-000000000000}"/>
          </ac:spMkLst>
        </pc:spChg>
        <pc:spChg chg="mod">
          <ac:chgData name="Tania Otoya" userId="b34e5393-ca0d-4f0b-8c87-b369271ba059" providerId="ADAL" clId="{B730EBDA-67EF-42E7-AED5-A0F23A21313C}" dt="2026-02-05T03:48:51.861" v="1" actId="34135"/>
          <ac:spMkLst>
            <pc:docMk/>
            <pc:sldMk cId="0" sldId="257"/>
            <ac:spMk id="3" creationId="{00000000-0000-0000-0000-000000000000}"/>
          </ac:spMkLst>
        </pc:spChg>
        <pc:spChg chg="mod">
          <ac:chgData name="Tania Otoya" userId="b34e5393-ca0d-4f0b-8c87-b369271ba059" providerId="ADAL" clId="{B730EBDA-67EF-42E7-AED5-A0F23A21313C}" dt="2026-02-05T03:48:51.861" v="1" actId="34135"/>
          <ac:spMkLst>
            <pc:docMk/>
            <pc:sldMk cId="0" sldId="257"/>
            <ac:spMk id="4" creationId="{00000000-0000-0000-0000-000000000000}"/>
          </ac:spMkLst>
        </pc:spChg>
        <pc:spChg chg="mod">
          <ac:chgData name="Tania Otoya" userId="b34e5393-ca0d-4f0b-8c87-b369271ba059" providerId="ADAL" clId="{B730EBDA-67EF-42E7-AED5-A0F23A21313C}" dt="2026-02-05T03:48:51.861" v="1" actId="34135"/>
          <ac:spMkLst>
            <pc:docMk/>
            <pc:sldMk cId="0" sldId="257"/>
            <ac:spMk id="5" creationId="{00000000-0000-0000-0000-000000000000}"/>
          </ac:spMkLst>
        </pc:spChg>
        <pc:spChg chg="mod">
          <ac:chgData name="Tania Otoya" userId="b34e5393-ca0d-4f0b-8c87-b369271ba059" providerId="ADAL" clId="{B730EBDA-67EF-42E7-AED5-A0F23A21313C}" dt="2026-02-05T03:53:29.261" v="23" actId="34135"/>
          <ac:spMkLst>
            <pc:docMk/>
            <pc:sldMk cId="0" sldId="257"/>
            <ac:spMk id="6" creationId="{00000000-0000-0000-0000-000000000000}"/>
          </ac:spMkLst>
        </pc:spChg>
        <pc:spChg chg="mod">
          <ac:chgData name="Tania Otoya" userId="b34e5393-ca0d-4f0b-8c87-b369271ba059" providerId="ADAL" clId="{B730EBDA-67EF-42E7-AED5-A0F23A21313C}" dt="2026-02-05T03:48:51.861" v="1" actId="34135"/>
          <ac:spMkLst>
            <pc:docMk/>
            <pc:sldMk cId="0" sldId="257"/>
            <ac:spMk id="8" creationId="{00000000-0000-0000-0000-000000000000}"/>
          </ac:spMkLst>
        </pc:spChg>
        <pc:spChg chg="mod">
          <ac:chgData name="Tania Otoya" userId="b34e5393-ca0d-4f0b-8c87-b369271ba059" providerId="ADAL" clId="{B730EBDA-67EF-42E7-AED5-A0F23A21313C}" dt="2026-02-05T03:48:51.861" v="1" actId="34135"/>
          <ac:spMkLst>
            <pc:docMk/>
            <pc:sldMk cId="0" sldId="257"/>
            <ac:spMk id="9" creationId="{00000000-0000-0000-0000-000000000000}"/>
          </ac:spMkLst>
        </pc:spChg>
        <pc:grpChg chg="mod">
          <ac:chgData name="Tania Otoya" userId="b34e5393-ca0d-4f0b-8c87-b369271ba059" providerId="ADAL" clId="{B730EBDA-67EF-42E7-AED5-A0F23A21313C}" dt="2026-02-05T03:48:51.861" v="1" actId="34135"/>
          <ac:grpSpMkLst>
            <pc:docMk/>
            <pc:sldMk cId="0" sldId="257"/>
            <ac:grpSpMk id="7" creationId="{00000000-0000-0000-0000-000000000000}"/>
          </ac:grpSpMkLst>
        </pc:grpChg>
      </pc:sldChg>
      <pc:sldChg chg="modSp mod">
        <pc:chgData name="Tania Otoya" userId="b34e5393-ca0d-4f0b-8c87-b369271ba059" providerId="ADAL" clId="{B730EBDA-67EF-42E7-AED5-A0F23A21313C}" dt="2026-02-05T03:48:56.328" v="2" actId="34135"/>
        <pc:sldMkLst>
          <pc:docMk/>
          <pc:sldMk cId="0" sldId="258"/>
        </pc:sldMkLst>
        <pc:spChg chg="mod">
          <ac:chgData name="Tania Otoya" userId="b34e5393-ca0d-4f0b-8c87-b369271ba059" providerId="ADAL" clId="{B730EBDA-67EF-42E7-AED5-A0F23A21313C}" dt="2026-02-05T03:48:56.328" v="2" actId="34135"/>
          <ac:spMkLst>
            <pc:docMk/>
            <pc:sldMk cId="0" sldId="258"/>
            <ac:spMk id="2" creationId="{00000000-0000-0000-0000-000000000000}"/>
          </ac:spMkLst>
        </pc:spChg>
        <pc:spChg chg="mod">
          <ac:chgData name="Tania Otoya" userId="b34e5393-ca0d-4f0b-8c87-b369271ba059" providerId="ADAL" clId="{B730EBDA-67EF-42E7-AED5-A0F23A21313C}" dt="2026-02-05T03:48:56.328" v="2" actId="34135"/>
          <ac:spMkLst>
            <pc:docMk/>
            <pc:sldMk cId="0" sldId="258"/>
            <ac:spMk id="3" creationId="{00000000-0000-0000-0000-000000000000}"/>
          </ac:spMkLst>
        </pc:spChg>
        <pc:spChg chg="mod">
          <ac:chgData name="Tania Otoya" userId="b34e5393-ca0d-4f0b-8c87-b369271ba059" providerId="ADAL" clId="{B730EBDA-67EF-42E7-AED5-A0F23A21313C}" dt="2026-02-05T03:48:56.328" v="2" actId="34135"/>
          <ac:spMkLst>
            <pc:docMk/>
            <pc:sldMk cId="0" sldId="258"/>
            <ac:spMk id="4" creationId="{00000000-0000-0000-0000-000000000000}"/>
          </ac:spMkLst>
        </pc:spChg>
        <pc:spChg chg="mod">
          <ac:chgData name="Tania Otoya" userId="b34e5393-ca0d-4f0b-8c87-b369271ba059" providerId="ADAL" clId="{B730EBDA-67EF-42E7-AED5-A0F23A21313C}" dt="2026-02-05T03:48:56.328" v="2" actId="34135"/>
          <ac:spMkLst>
            <pc:docMk/>
            <pc:sldMk cId="0" sldId="258"/>
            <ac:spMk id="5" creationId="{00000000-0000-0000-0000-000000000000}"/>
          </ac:spMkLst>
        </pc:spChg>
        <pc:spChg chg="mod">
          <ac:chgData name="Tania Otoya" userId="b34e5393-ca0d-4f0b-8c87-b369271ba059" providerId="ADAL" clId="{B730EBDA-67EF-42E7-AED5-A0F23A21313C}" dt="2026-02-05T03:48:56.328" v="2" actId="34135"/>
          <ac:spMkLst>
            <pc:docMk/>
            <pc:sldMk cId="0" sldId="258"/>
            <ac:spMk id="6" creationId="{00000000-0000-0000-0000-000000000000}"/>
          </ac:spMkLst>
        </pc:spChg>
        <pc:spChg chg="mod">
          <ac:chgData name="Tania Otoya" userId="b34e5393-ca0d-4f0b-8c87-b369271ba059" providerId="ADAL" clId="{B730EBDA-67EF-42E7-AED5-A0F23A21313C}" dt="2026-02-05T03:48:56.328" v="2" actId="34135"/>
          <ac:spMkLst>
            <pc:docMk/>
            <pc:sldMk cId="0" sldId="258"/>
            <ac:spMk id="7" creationId="{00000000-0000-0000-0000-000000000000}"/>
          </ac:spMkLst>
        </pc:spChg>
        <pc:spChg chg="mod">
          <ac:chgData name="Tania Otoya" userId="b34e5393-ca0d-4f0b-8c87-b369271ba059" providerId="ADAL" clId="{B730EBDA-67EF-42E7-AED5-A0F23A21313C}" dt="2026-02-05T03:48:56.328" v="2" actId="34135"/>
          <ac:spMkLst>
            <pc:docMk/>
            <pc:sldMk cId="0" sldId="258"/>
            <ac:spMk id="8" creationId="{00000000-0000-0000-0000-000000000000}"/>
          </ac:spMkLst>
        </pc:spChg>
      </pc:sldChg>
      <pc:sldChg chg="modSp mod">
        <pc:chgData name="Tania Otoya" userId="b34e5393-ca0d-4f0b-8c87-b369271ba059" providerId="ADAL" clId="{B730EBDA-67EF-42E7-AED5-A0F23A21313C}" dt="2026-02-05T03:49:08.498" v="3" actId="34135"/>
        <pc:sldMkLst>
          <pc:docMk/>
          <pc:sldMk cId="0" sldId="259"/>
        </pc:sldMkLst>
        <pc:spChg chg="mod">
          <ac:chgData name="Tania Otoya" userId="b34e5393-ca0d-4f0b-8c87-b369271ba059" providerId="ADAL" clId="{B730EBDA-67EF-42E7-AED5-A0F23A21313C}" dt="2026-02-05T03:49:08.498" v="3" actId="34135"/>
          <ac:spMkLst>
            <pc:docMk/>
            <pc:sldMk cId="0" sldId="259"/>
            <ac:spMk id="2" creationId="{00000000-0000-0000-0000-000000000000}"/>
          </ac:spMkLst>
        </pc:spChg>
        <pc:spChg chg="mod">
          <ac:chgData name="Tania Otoya" userId="b34e5393-ca0d-4f0b-8c87-b369271ba059" providerId="ADAL" clId="{B730EBDA-67EF-42E7-AED5-A0F23A21313C}" dt="2026-02-05T03:49:08.498" v="3" actId="34135"/>
          <ac:spMkLst>
            <pc:docMk/>
            <pc:sldMk cId="0" sldId="259"/>
            <ac:spMk id="3" creationId="{00000000-0000-0000-0000-000000000000}"/>
          </ac:spMkLst>
        </pc:spChg>
        <pc:spChg chg="mod">
          <ac:chgData name="Tania Otoya" userId="b34e5393-ca0d-4f0b-8c87-b369271ba059" providerId="ADAL" clId="{B730EBDA-67EF-42E7-AED5-A0F23A21313C}" dt="2026-02-05T03:49:08.498" v="3" actId="34135"/>
          <ac:spMkLst>
            <pc:docMk/>
            <pc:sldMk cId="0" sldId="259"/>
            <ac:spMk id="5" creationId="{00000000-0000-0000-0000-000000000000}"/>
          </ac:spMkLst>
        </pc:spChg>
        <pc:spChg chg="mod">
          <ac:chgData name="Tania Otoya" userId="b34e5393-ca0d-4f0b-8c87-b369271ba059" providerId="ADAL" clId="{B730EBDA-67EF-42E7-AED5-A0F23A21313C}" dt="2026-02-05T03:49:08.498" v="3" actId="34135"/>
          <ac:spMkLst>
            <pc:docMk/>
            <pc:sldMk cId="0" sldId="259"/>
            <ac:spMk id="6" creationId="{00000000-0000-0000-0000-000000000000}"/>
          </ac:spMkLst>
        </pc:spChg>
        <pc:spChg chg="mod">
          <ac:chgData name="Tania Otoya" userId="b34e5393-ca0d-4f0b-8c87-b369271ba059" providerId="ADAL" clId="{B730EBDA-67EF-42E7-AED5-A0F23A21313C}" dt="2026-02-05T03:49:08.498" v="3" actId="34135"/>
          <ac:spMkLst>
            <pc:docMk/>
            <pc:sldMk cId="0" sldId="259"/>
            <ac:spMk id="7" creationId="{00000000-0000-0000-0000-000000000000}"/>
          </ac:spMkLst>
        </pc:spChg>
        <pc:spChg chg="mod">
          <ac:chgData name="Tania Otoya" userId="b34e5393-ca0d-4f0b-8c87-b369271ba059" providerId="ADAL" clId="{B730EBDA-67EF-42E7-AED5-A0F23A21313C}" dt="2026-02-05T03:49:08.498" v="3" actId="34135"/>
          <ac:spMkLst>
            <pc:docMk/>
            <pc:sldMk cId="0" sldId="259"/>
            <ac:spMk id="8" creationId="{00000000-0000-0000-0000-000000000000}"/>
          </ac:spMkLst>
        </pc:spChg>
        <pc:spChg chg="mod">
          <ac:chgData name="Tania Otoya" userId="b34e5393-ca0d-4f0b-8c87-b369271ba059" providerId="ADAL" clId="{B730EBDA-67EF-42E7-AED5-A0F23A21313C}" dt="2026-02-05T03:49:08.498" v="3" actId="34135"/>
          <ac:spMkLst>
            <pc:docMk/>
            <pc:sldMk cId="0" sldId="259"/>
            <ac:spMk id="9" creationId="{00000000-0000-0000-0000-000000000000}"/>
          </ac:spMkLst>
        </pc:spChg>
        <pc:spChg chg="mod">
          <ac:chgData name="Tania Otoya" userId="b34e5393-ca0d-4f0b-8c87-b369271ba059" providerId="ADAL" clId="{B730EBDA-67EF-42E7-AED5-A0F23A21313C}" dt="2026-02-05T03:49:08.498" v="3" actId="34135"/>
          <ac:spMkLst>
            <pc:docMk/>
            <pc:sldMk cId="0" sldId="259"/>
            <ac:spMk id="10" creationId="{00000000-0000-0000-0000-000000000000}"/>
          </ac:spMkLst>
        </pc:spChg>
        <pc:spChg chg="mod">
          <ac:chgData name="Tania Otoya" userId="b34e5393-ca0d-4f0b-8c87-b369271ba059" providerId="ADAL" clId="{B730EBDA-67EF-42E7-AED5-A0F23A21313C}" dt="2026-02-05T03:49:08.498" v="3" actId="34135"/>
          <ac:spMkLst>
            <pc:docMk/>
            <pc:sldMk cId="0" sldId="259"/>
            <ac:spMk id="11" creationId="{00000000-0000-0000-0000-000000000000}"/>
          </ac:spMkLst>
        </pc:spChg>
        <pc:spChg chg="mod">
          <ac:chgData name="Tania Otoya" userId="b34e5393-ca0d-4f0b-8c87-b369271ba059" providerId="ADAL" clId="{B730EBDA-67EF-42E7-AED5-A0F23A21313C}" dt="2026-02-05T03:49:08.498" v="3" actId="34135"/>
          <ac:spMkLst>
            <pc:docMk/>
            <pc:sldMk cId="0" sldId="259"/>
            <ac:spMk id="12" creationId="{00000000-0000-0000-0000-000000000000}"/>
          </ac:spMkLst>
        </pc:spChg>
      </pc:sldChg>
      <pc:sldChg chg="modSp mod">
        <pc:chgData name="Tania Otoya" userId="b34e5393-ca0d-4f0b-8c87-b369271ba059" providerId="ADAL" clId="{B730EBDA-67EF-42E7-AED5-A0F23A21313C}" dt="2026-02-05T03:49:12.781" v="4" actId="34135"/>
        <pc:sldMkLst>
          <pc:docMk/>
          <pc:sldMk cId="0" sldId="260"/>
        </pc:sldMkLst>
        <pc:spChg chg="mod">
          <ac:chgData name="Tania Otoya" userId="b34e5393-ca0d-4f0b-8c87-b369271ba059" providerId="ADAL" clId="{B730EBDA-67EF-42E7-AED5-A0F23A21313C}" dt="2026-02-05T03:49:12.781" v="4" actId="34135"/>
          <ac:spMkLst>
            <pc:docMk/>
            <pc:sldMk cId="0" sldId="260"/>
            <ac:spMk id="2" creationId="{00000000-0000-0000-0000-000000000000}"/>
          </ac:spMkLst>
        </pc:spChg>
        <pc:spChg chg="mod">
          <ac:chgData name="Tania Otoya" userId="b34e5393-ca0d-4f0b-8c87-b369271ba059" providerId="ADAL" clId="{B730EBDA-67EF-42E7-AED5-A0F23A21313C}" dt="2026-02-05T03:49:12.781" v="4" actId="34135"/>
          <ac:spMkLst>
            <pc:docMk/>
            <pc:sldMk cId="0" sldId="260"/>
            <ac:spMk id="3" creationId="{00000000-0000-0000-0000-000000000000}"/>
          </ac:spMkLst>
        </pc:spChg>
        <pc:spChg chg="mod">
          <ac:chgData name="Tania Otoya" userId="b34e5393-ca0d-4f0b-8c87-b369271ba059" providerId="ADAL" clId="{B730EBDA-67EF-42E7-AED5-A0F23A21313C}" dt="2026-02-05T03:49:12.781" v="4" actId="34135"/>
          <ac:spMkLst>
            <pc:docMk/>
            <pc:sldMk cId="0" sldId="260"/>
            <ac:spMk id="6" creationId="{00000000-0000-0000-0000-000000000000}"/>
          </ac:spMkLst>
        </pc:spChg>
        <pc:spChg chg="mod">
          <ac:chgData name="Tania Otoya" userId="b34e5393-ca0d-4f0b-8c87-b369271ba059" providerId="ADAL" clId="{B730EBDA-67EF-42E7-AED5-A0F23A21313C}" dt="2026-02-05T03:49:12.781" v="4" actId="34135"/>
          <ac:spMkLst>
            <pc:docMk/>
            <pc:sldMk cId="0" sldId="260"/>
            <ac:spMk id="8" creationId="{00000000-0000-0000-0000-000000000000}"/>
          </ac:spMkLst>
        </pc:spChg>
        <pc:spChg chg="mod">
          <ac:chgData name="Tania Otoya" userId="b34e5393-ca0d-4f0b-8c87-b369271ba059" providerId="ADAL" clId="{B730EBDA-67EF-42E7-AED5-A0F23A21313C}" dt="2026-02-05T03:49:12.781" v="4" actId="34135"/>
          <ac:spMkLst>
            <pc:docMk/>
            <pc:sldMk cId="0" sldId="260"/>
            <ac:spMk id="11" creationId="{00000000-0000-0000-0000-000000000000}"/>
          </ac:spMkLst>
        </pc:spChg>
        <pc:spChg chg="mod">
          <ac:chgData name="Tania Otoya" userId="b34e5393-ca0d-4f0b-8c87-b369271ba059" providerId="ADAL" clId="{B730EBDA-67EF-42E7-AED5-A0F23A21313C}" dt="2026-02-05T03:49:12.781" v="4" actId="34135"/>
          <ac:spMkLst>
            <pc:docMk/>
            <pc:sldMk cId="0" sldId="260"/>
            <ac:spMk id="13" creationId="{00000000-0000-0000-0000-000000000000}"/>
          </ac:spMkLst>
        </pc:spChg>
        <pc:spChg chg="mod">
          <ac:chgData name="Tania Otoya" userId="b34e5393-ca0d-4f0b-8c87-b369271ba059" providerId="ADAL" clId="{B730EBDA-67EF-42E7-AED5-A0F23A21313C}" dt="2026-02-05T03:49:12.781" v="4" actId="34135"/>
          <ac:spMkLst>
            <pc:docMk/>
            <pc:sldMk cId="0" sldId="260"/>
            <ac:spMk id="14" creationId="{00000000-0000-0000-0000-000000000000}"/>
          </ac:spMkLst>
        </pc:spChg>
        <pc:spChg chg="mod">
          <ac:chgData name="Tania Otoya" userId="b34e5393-ca0d-4f0b-8c87-b369271ba059" providerId="ADAL" clId="{B730EBDA-67EF-42E7-AED5-A0F23A21313C}" dt="2026-02-05T03:49:12.781" v="4" actId="34135"/>
          <ac:spMkLst>
            <pc:docMk/>
            <pc:sldMk cId="0" sldId="260"/>
            <ac:spMk id="16" creationId="{00000000-0000-0000-0000-000000000000}"/>
          </ac:spMkLst>
        </pc:spChg>
        <pc:spChg chg="mod">
          <ac:chgData name="Tania Otoya" userId="b34e5393-ca0d-4f0b-8c87-b369271ba059" providerId="ADAL" clId="{B730EBDA-67EF-42E7-AED5-A0F23A21313C}" dt="2026-02-05T03:49:12.781" v="4" actId="34135"/>
          <ac:spMkLst>
            <pc:docMk/>
            <pc:sldMk cId="0" sldId="260"/>
            <ac:spMk id="18" creationId="{00000000-0000-0000-0000-000000000000}"/>
          </ac:spMkLst>
        </pc:spChg>
        <pc:spChg chg="mod">
          <ac:chgData name="Tania Otoya" userId="b34e5393-ca0d-4f0b-8c87-b369271ba059" providerId="ADAL" clId="{B730EBDA-67EF-42E7-AED5-A0F23A21313C}" dt="2026-02-05T03:49:12.781" v="4" actId="34135"/>
          <ac:spMkLst>
            <pc:docMk/>
            <pc:sldMk cId="0" sldId="260"/>
            <ac:spMk id="19" creationId="{00000000-0000-0000-0000-000000000000}"/>
          </ac:spMkLst>
        </pc:spChg>
      </pc:sldChg>
      <pc:sldChg chg="modSp mod">
        <pc:chgData name="Tania Otoya" userId="b34e5393-ca0d-4f0b-8c87-b369271ba059" providerId="ADAL" clId="{B730EBDA-67EF-42E7-AED5-A0F23A21313C}" dt="2026-02-05T03:49:20.334" v="5" actId="34135"/>
        <pc:sldMkLst>
          <pc:docMk/>
          <pc:sldMk cId="0" sldId="261"/>
        </pc:sldMkLst>
        <pc:spChg chg="mod">
          <ac:chgData name="Tania Otoya" userId="b34e5393-ca0d-4f0b-8c87-b369271ba059" providerId="ADAL" clId="{B730EBDA-67EF-42E7-AED5-A0F23A21313C}" dt="2026-02-05T03:49:20.334" v="5" actId="34135"/>
          <ac:spMkLst>
            <pc:docMk/>
            <pc:sldMk cId="0" sldId="261"/>
            <ac:spMk id="6" creationId="{00000000-0000-0000-0000-000000000000}"/>
          </ac:spMkLst>
        </pc:spChg>
        <pc:spChg chg="mod">
          <ac:chgData name="Tania Otoya" userId="b34e5393-ca0d-4f0b-8c87-b369271ba059" providerId="ADAL" clId="{B730EBDA-67EF-42E7-AED5-A0F23A21313C}" dt="2026-02-05T03:49:20.334" v="5" actId="34135"/>
          <ac:spMkLst>
            <pc:docMk/>
            <pc:sldMk cId="0" sldId="261"/>
            <ac:spMk id="9" creationId="{00000000-0000-0000-0000-000000000000}"/>
          </ac:spMkLst>
        </pc:spChg>
        <pc:spChg chg="mod">
          <ac:chgData name="Tania Otoya" userId="b34e5393-ca0d-4f0b-8c87-b369271ba059" providerId="ADAL" clId="{B730EBDA-67EF-42E7-AED5-A0F23A21313C}" dt="2026-02-05T03:49:20.334" v="5" actId="34135"/>
          <ac:spMkLst>
            <pc:docMk/>
            <pc:sldMk cId="0" sldId="261"/>
            <ac:spMk id="11" creationId="{00000000-0000-0000-0000-000000000000}"/>
          </ac:spMkLst>
        </pc:spChg>
        <pc:spChg chg="mod">
          <ac:chgData name="Tania Otoya" userId="b34e5393-ca0d-4f0b-8c87-b369271ba059" providerId="ADAL" clId="{B730EBDA-67EF-42E7-AED5-A0F23A21313C}" dt="2026-02-05T03:49:20.334" v="5" actId="34135"/>
          <ac:spMkLst>
            <pc:docMk/>
            <pc:sldMk cId="0" sldId="261"/>
            <ac:spMk id="17" creationId="{00000000-0000-0000-0000-000000000000}"/>
          </ac:spMkLst>
        </pc:spChg>
        <pc:spChg chg="mod">
          <ac:chgData name="Tania Otoya" userId="b34e5393-ca0d-4f0b-8c87-b369271ba059" providerId="ADAL" clId="{B730EBDA-67EF-42E7-AED5-A0F23A21313C}" dt="2026-02-05T03:49:20.334" v="5" actId="34135"/>
          <ac:spMkLst>
            <pc:docMk/>
            <pc:sldMk cId="0" sldId="261"/>
            <ac:spMk id="18" creationId="{00000000-0000-0000-0000-000000000000}"/>
          </ac:spMkLst>
        </pc:spChg>
        <pc:spChg chg="mod">
          <ac:chgData name="Tania Otoya" userId="b34e5393-ca0d-4f0b-8c87-b369271ba059" providerId="ADAL" clId="{B730EBDA-67EF-42E7-AED5-A0F23A21313C}" dt="2026-02-05T03:49:20.334" v="5" actId="34135"/>
          <ac:spMkLst>
            <pc:docMk/>
            <pc:sldMk cId="0" sldId="261"/>
            <ac:spMk id="20" creationId="{00000000-0000-0000-0000-000000000000}"/>
          </ac:spMkLst>
        </pc:spChg>
        <pc:spChg chg="mod">
          <ac:chgData name="Tania Otoya" userId="b34e5393-ca0d-4f0b-8c87-b369271ba059" providerId="ADAL" clId="{B730EBDA-67EF-42E7-AED5-A0F23A21313C}" dt="2026-02-05T03:49:20.334" v="5" actId="34135"/>
          <ac:spMkLst>
            <pc:docMk/>
            <pc:sldMk cId="0" sldId="261"/>
            <ac:spMk id="21" creationId="{00000000-0000-0000-0000-000000000000}"/>
          </ac:spMkLst>
        </pc:spChg>
        <pc:spChg chg="mod">
          <ac:chgData name="Tania Otoya" userId="b34e5393-ca0d-4f0b-8c87-b369271ba059" providerId="ADAL" clId="{B730EBDA-67EF-42E7-AED5-A0F23A21313C}" dt="2026-02-05T03:49:20.334" v="5" actId="34135"/>
          <ac:spMkLst>
            <pc:docMk/>
            <pc:sldMk cId="0" sldId="261"/>
            <ac:spMk id="24" creationId="{00000000-0000-0000-0000-000000000000}"/>
          </ac:spMkLst>
        </pc:spChg>
        <pc:spChg chg="mod">
          <ac:chgData name="Tania Otoya" userId="b34e5393-ca0d-4f0b-8c87-b369271ba059" providerId="ADAL" clId="{B730EBDA-67EF-42E7-AED5-A0F23A21313C}" dt="2026-02-05T03:49:20.334" v="5" actId="34135"/>
          <ac:spMkLst>
            <pc:docMk/>
            <pc:sldMk cId="0" sldId="261"/>
            <ac:spMk id="33" creationId="{00000000-0000-0000-0000-000000000000}"/>
          </ac:spMkLst>
        </pc:spChg>
        <pc:spChg chg="mod">
          <ac:chgData name="Tania Otoya" userId="b34e5393-ca0d-4f0b-8c87-b369271ba059" providerId="ADAL" clId="{B730EBDA-67EF-42E7-AED5-A0F23A21313C}" dt="2026-02-05T03:49:20.334" v="5" actId="34135"/>
          <ac:spMkLst>
            <pc:docMk/>
            <pc:sldMk cId="0" sldId="261"/>
            <ac:spMk id="46" creationId="{00000000-0000-0000-0000-000000000000}"/>
          </ac:spMkLst>
        </pc:spChg>
      </pc:sldChg>
      <pc:sldChg chg="modSp mod">
        <pc:chgData name="Tania Otoya" userId="b34e5393-ca0d-4f0b-8c87-b369271ba059" providerId="ADAL" clId="{B730EBDA-67EF-42E7-AED5-A0F23A21313C}" dt="2026-02-05T03:49:23.920" v="6" actId="34135"/>
        <pc:sldMkLst>
          <pc:docMk/>
          <pc:sldMk cId="0" sldId="262"/>
        </pc:sldMkLst>
        <pc:spChg chg="mod">
          <ac:chgData name="Tania Otoya" userId="b34e5393-ca0d-4f0b-8c87-b369271ba059" providerId="ADAL" clId="{B730EBDA-67EF-42E7-AED5-A0F23A21313C}" dt="2026-02-05T03:49:23.920" v="6" actId="34135"/>
          <ac:spMkLst>
            <pc:docMk/>
            <pc:sldMk cId="0" sldId="262"/>
            <ac:spMk id="2" creationId="{00000000-0000-0000-0000-000000000000}"/>
          </ac:spMkLst>
        </pc:spChg>
        <pc:spChg chg="mod">
          <ac:chgData name="Tania Otoya" userId="b34e5393-ca0d-4f0b-8c87-b369271ba059" providerId="ADAL" clId="{B730EBDA-67EF-42E7-AED5-A0F23A21313C}" dt="2026-02-05T03:49:23.920" v="6" actId="34135"/>
          <ac:spMkLst>
            <pc:docMk/>
            <pc:sldMk cId="0" sldId="262"/>
            <ac:spMk id="4" creationId="{00000000-0000-0000-0000-000000000000}"/>
          </ac:spMkLst>
        </pc:spChg>
        <pc:spChg chg="mod">
          <ac:chgData name="Tania Otoya" userId="b34e5393-ca0d-4f0b-8c87-b369271ba059" providerId="ADAL" clId="{B730EBDA-67EF-42E7-AED5-A0F23A21313C}" dt="2026-02-05T03:49:23.920" v="6" actId="34135"/>
          <ac:spMkLst>
            <pc:docMk/>
            <pc:sldMk cId="0" sldId="262"/>
            <ac:spMk id="8" creationId="{00000000-0000-0000-0000-000000000000}"/>
          </ac:spMkLst>
        </pc:spChg>
        <pc:spChg chg="mod">
          <ac:chgData name="Tania Otoya" userId="b34e5393-ca0d-4f0b-8c87-b369271ba059" providerId="ADAL" clId="{B730EBDA-67EF-42E7-AED5-A0F23A21313C}" dt="2026-02-05T03:49:23.920" v="6" actId="34135"/>
          <ac:spMkLst>
            <pc:docMk/>
            <pc:sldMk cId="0" sldId="262"/>
            <ac:spMk id="15" creationId="{00000000-0000-0000-0000-000000000000}"/>
          </ac:spMkLst>
        </pc:spChg>
        <pc:spChg chg="mod">
          <ac:chgData name="Tania Otoya" userId="b34e5393-ca0d-4f0b-8c87-b369271ba059" providerId="ADAL" clId="{B730EBDA-67EF-42E7-AED5-A0F23A21313C}" dt="2026-02-05T03:49:23.920" v="6" actId="34135"/>
          <ac:spMkLst>
            <pc:docMk/>
            <pc:sldMk cId="0" sldId="262"/>
            <ac:spMk id="21" creationId="{00000000-0000-0000-0000-000000000000}"/>
          </ac:spMkLst>
        </pc:spChg>
        <pc:spChg chg="mod">
          <ac:chgData name="Tania Otoya" userId="b34e5393-ca0d-4f0b-8c87-b369271ba059" providerId="ADAL" clId="{B730EBDA-67EF-42E7-AED5-A0F23A21313C}" dt="2026-02-05T03:49:23.920" v="6" actId="34135"/>
          <ac:spMkLst>
            <pc:docMk/>
            <pc:sldMk cId="0" sldId="262"/>
            <ac:spMk id="24" creationId="{00000000-0000-0000-0000-000000000000}"/>
          </ac:spMkLst>
        </pc:spChg>
        <pc:spChg chg="mod">
          <ac:chgData name="Tania Otoya" userId="b34e5393-ca0d-4f0b-8c87-b369271ba059" providerId="ADAL" clId="{B730EBDA-67EF-42E7-AED5-A0F23A21313C}" dt="2026-02-05T03:49:23.920" v="6" actId="34135"/>
          <ac:spMkLst>
            <pc:docMk/>
            <pc:sldMk cId="0" sldId="262"/>
            <ac:spMk id="27" creationId="{00000000-0000-0000-0000-000000000000}"/>
          </ac:spMkLst>
        </pc:spChg>
        <pc:spChg chg="mod">
          <ac:chgData name="Tania Otoya" userId="b34e5393-ca0d-4f0b-8c87-b369271ba059" providerId="ADAL" clId="{B730EBDA-67EF-42E7-AED5-A0F23A21313C}" dt="2026-02-05T03:49:23.920" v="6" actId="34135"/>
          <ac:spMkLst>
            <pc:docMk/>
            <pc:sldMk cId="0" sldId="262"/>
            <ac:spMk id="29" creationId="{00000000-0000-0000-0000-000000000000}"/>
          </ac:spMkLst>
        </pc:spChg>
        <pc:spChg chg="mod">
          <ac:chgData name="Tania Otoya" userId="b34e5393-ca0d-4f0b-8c87-b369271ba059" providerId="ADAL" clId="{B730EBDA-67EF-42E7-AED5-A0F23A21313C}" dt="2026-02-05T03:49:23.920" v="6" actId="34135"/>
          <ac:spMkLst>
            <pc:docMk/>
            <pc:sldMk cId="0" sldId="262"/>
            <ac:spMk id="39" creationId="{00000000-0000-0000-0000-000000000000}"/>
          </ac:spMkLst>
        </pc:spChg>
        <pc:spChg chg="mod">
          <ac:chgData name="Tania Otoya" userId="b34e5393-ca0d-4f0b-8c87-b369271ba059" providerId="ADAL" clId="{B730EBDA-67EF-42E7-AED5-A0F23A21313C}" dt="2026-02-05T03:49:23.920" v="6" actId="34135"/>
          <ac:spMkLst>
            <pc:docMk/>
            <pc:sldMk cId="0" sldId="262"/>
            <ac:spMk id="47" creationId="{00000000-0000-0000-0000-000000000000}"/>
          </ac:spMkLst>
        </pc:spChg>
      </pc:sldChg>
      <pc:sldChg chg="modSp mod">
        <pc:chgData name="Tania Otoya" userId="b34e5393-ca0d-4f0b-8c87-b369271ba059" providerId="ADAL" clId="{B730EBDA-67EF-42E7-AED5-A0F23A21313C}" dt="2026-02-05T03:49:27.905" v="7" actId="34135"/>
        <pc:sldMkLst>
          <pc:docMk/>
          <pc:sldMk cId="0" sldId="263"/>
        </pc:sldMkLst>
        <pc:spChg chg="mod">
          <ac:chgData name="Tania Otoya" userId="b34e5393-ca0d-4f0b-8c87-b369271ba059" providerId="ADAL" clId="{B730EBDA-67EF-42E7-AED5-A0F23A21313C}" dt="2026-02-05T03:49:27.905" v="7" actId="34135"/>
          <ac:spMkLst>
            <pc:docMk/>
            <pc:sldMk cId="0" sldId="263"/>
            <ac:spMk id="3" creationId="{00000000-0000-0000-0000-000000000000}"/>
          </ac:spMkLst>
        </pc:spChg>
        <pc:spChg chg="mod">
          <ac:chgData name="Tania Otoya" userId="b34e5393-ca0d-4f0b-8c87-b369271ba059" providerId="ADAL" clId="{B730EBDA-67EF-42E7-AED5-A0F23A21313C}" dt="2026-02-05T03:49:27.905" v="7" actId="34135"/>
          <ac:spMkLst>
            <pc:docMk/>
            <pc:sldMk cId="0" sldId="263"/>
            <ac:spMk id="8" creationId="{00000000-0000-0000-0000-000000000000}"/>
          </ac:spMkLst>
        </pc:spChg>
        <pc:spChg chg="mod">
          <ac:chgData name="Tania Otoya" userId="b34e5393-ca0d-4f0b-8c87-b369271ba059" providerId="ADAL" clId="{B730EBDA-67EF-42E7-AED5-A0F23A21313C}" dt="2026-02-05T03:49:27.905" v="7" actId="34135"/>
          <ac:spMkLst>
            <pc:docMk/>
            <pc:sldMk cId="0" sldId="263"/>
            <ac:spMk id="18" creationId="{00000000-0000-0000-0000-000000000000}"/>
          </ac:spMkLst>
        </pc:spChg>
        <pc:spChg chg="mod">
          <ac:chgData name="Tania Otoya" userId="b34e5393-ca0d-4f0b-8c87-b369271ba059" providerId="ADAL" clId="{B730EBDA-67EF-42E7-AED5-A0F23A21313C}" dt="2026-02-05T03:49:27.905" v="7" actId="34135"/>
          <ac:spMkLst>
            <pc:docMk/>
            <pc:sldMk cId="0" sldId="263"/>
            <ac:spMk id="19" creationId="{00000000-0000-0000-0000-000000000000}"/>
          </ac:spMkLst>
        </pc:spChg>
        <pc:spChg chg="mod">
          <ac:chgData name="Tania Otoya" userId="b34e5393-ca0d-4f0b-8c87-b369271ba059" providerId="ADAL" clId="{B730EBDA-67EF-42E7-AED5-A0F23A21313C}" dt="2026-02-05T03:49:27.905" v="7" actId="34135"/>
          <ac:spMkLst>
            <pc:docMk/>
            <pc:sldMk cId="0" sldId="263"/>
            <ac:spMk id="26" creationId="{00000000-0000-0000-0000-000000000000}"/>
          </ac:spMkLst>
        </pc:spChg>
        <pc:spChg chg="mod">
          <ac:chgData name="Tania Otoya" userId="b34e5393-ca0d-4f0b-8c87-b369271ba059" providerId="ADAL" clId="{B730EBDA-67EF-42E7-AED5-A0F23A21313C}" dt="2026-02-05T03:49:27.905" v="7" actId="34135"/>
          <ac:spMkLst>
            <pc:docMk/>
            <pc:sldMk cId="0" sldId="263"/>
            <ac:spMk id="27" creationId="{00000000-0000-0000-0000-000000000000}"/>
          </ac:spMkLst>
        </pc:spChg>
        <pc:spChg chg="mod">
          <ac:chgData name="Tania Otoya" userId="b34e5393-ca0d-4f0b-8c87-b369271ba059" providerId="ADAL" clId="{B730EBDA-67EF-42E7-AED5-A0F23A21313C}" dt="2026-02-05T03:49:27.905" v="7" actId="34135"/>
          <ac:spMkLst>
            <pc:docMk/>
            <pc:sldMk cId="0" sldId="263"/>
            <ac:spMk id="35" creationId="{00000000-0000-0000-0000-000000000000}"/>
          </ac:spMkLst>
        </pc:spChg>
        <pc:spChg chg="mod">
          <ac:chgData name="Tania Otoya" userId="b34e5393-ca0d-4f0b-8c87-b369271ba059" providerId="ADAL" clId="{B730EBDA-67EF-42E7-AED5-A0F23A21313C}" dt="2026-02-05T03:49:27.905" v="7" actId="34135"/>
          <ac:spMkLst>
            <pc:docMk/>
            <pc:sldMk cId="0" sldId="263"/>
            <ac:spMk id="38" creationId="{00000000-0000-0000-0000-000000000000}"/>
          </ac:spMkLst>
        </pc:spChg>
        <pc:spChg chg="mod">
          <ac:chgData name="Tania Otoya" userId="b34e5393-ca0d-4f0b-8c87-b369271ba059" providerId="ADAL" clId="{B730EBDA-67EF-42E7-AED5-A0F23A21313C}" dt="2026-02-05T03:49:27.905" v="7" actId="34135"/>
          <ac:spMkLst>
            <pc:docMk/>
            <pc:sldMk cId="0" sldId="263"/>
            <ac:spMk id="44" creationId="{00000000-0000-0000-0000-000000000000}"/>
          </ac:spMkLst>
        </pc:spChg>
        <pc:spChg chg="mod">
          <ac:chgData name="Tania Otoya" userId="b34e5393-ca0d-4f0b-8c87-b369271ba059" providerId="ADAL" clId="{B730EBDA-67EF-42E7-AED5-A0F23A21313C}" dt="2026-02-05T03:49:27.905" v="7" actId="34135"/>
          <ac:spMkLst>
            <pc:docMk/>
            <pc:sldMk cId="0" sldId="263"/>
            <ac:spMk id="46" creationId="{00000000-0000-0000-0000-000000000000}"/>
          </ac:spMkLst>
        </pc:spChg>
      </pc:sldChg>
      <pc:sldChg chg="modSp mod">
        <pc:chgData name="Tania Otoya" userId="b34e5393-ca0d-4f0b-8c87-b369271ba059" providerId="ADAL" clId="{B730EBDA-67EF-42E7-AED5-A0F23A21313C}" dt="2026-02-05T03:49:32.848" v="8" actId="34135"/>
        <pc:sldMkLst>
          <pc:docMk/>
          <pc:sldMk cId="0" sldId="264"/>
        </pc:sldMkLst>
        <pc:spChg chg="mod">
          <ac:chgData name="Tania Otoya" userId="b34e5393-ca0d-4f0b-8c87-b369271ba059" providerId="ADAL" clId="{B730EBDA-67EF-42E7-AED5-A0F23A21313C}" dt="2026-02-05T03:49:32.848" v="8" actId="34135"/>
          <ac:spMkLst>
            <pc:docMk/>
            <pc:sldMk cId="0" sldId="264"/>
            <ac:spMk id="3" creationId="{00000000-0000-0000-0000-000000000000}"/>
          </ac:spMkLst>
        </pc:spChg>
        <pc:spChg chg="mod">
          <ac:chgData name="Tania Otoya" userId="b34e5393-ca0d-4f0b-8c87-b369271ba059" providerId="ADAL" clId="{B730EBDA-67EF-42E7-AED5-A0F23A21313C}" dt="2026-02-05T03:49:32.848" v="8" actId="34135"/>
          <ac:spMkLst>
            <pc:docMk/>
            <pc:sldMk cId="0" sldId="264"/>
            <ac:spMk id="6" creationId="{00000000-0000-0000-0000-000000000000}"/>
          </ac:spMkLst>
        </pc:spChg>
        <pc:spChg chg="mod">
          <ac:chgData name="Tania Otoya" userId="b34e5393-ca0d-4f0b-8c87-b369271ba059" providerId="ADAL" clId="{B730EBDA-67EF-42E7-AED5-A0F23A21313C}" dt="2026-02-05T03:49:32.848" v="8" actId="34135"/>
          <ac:spMkLst>
            <pc:docMk/>
            <pc:sldMk cId="0" sldId="264"/>
            <ac:spMk id="8" creationId="{00000000-0000-0000-0000-000000000000}"/>
          </ac:spMkLst>
        </pc:spChg>
        <pc:spChg chg="mod">
          <ac:chgData name="Tania Otoya" userId="b34e5393-ca0d-4f0b-8c87-b369271ba059" providerId="ADAL" clId="{B730EBDA-67EF-42E7-AED5-A0F23A21313C}" dt="2026-02-05T03:49:32.848" v="8" actId="34135"/>
          <ac:spMkLst>
            <pc:docMk/>
            <pc:sldMk cId="0" sldId="264"/>
            <ac:spMk id="11" creationId="{00000000-0000-0000-0000-000000000000}"/>
          </ac:spMkLst>
        </pc:spChg>
        <pc:spChg chg="mod">
          <ac:chgData name="Tania Otoya" userId="b34e5393-ca0d-4f0b-8c87-b369271ba059" providerId="ADAL" clId="{B730EBDA-67EF-42E7-AED5-A0F23A21313C}" dt="2026-02-05T03:49:32.848" v="8" actId="34135"/>
          <ac:spMkLst>
            <pc:docMk/>
            <pc:sldMk cId="0" sldId="264"/>
            <ac:spMk id="15" creationId="{00000000-0000-0000-0000-000000000000}"/>
          </ac:spMkLst>
        </pc:spChg>
        <pc:spChg chg="mod">
          <ac:chgData name="Tania Otoya" userId="b34e5393-ca0d-4f0b-8c87-b369271ba059" providerId="ADAL" clId="{B730EBDA-67EF-42E7-AED5-A0F23A21313C}" dt="2026-02-05T03:49:32.848" v="8" actId="34135"/>
          <ac:spMkLst>
            <pc:docMk/>
            <pc:sldMk cId="0" sldId="264"/>
            <ac:spMk id="20" creationId="{00000000-0000-0000-0000-000000000000}"/>
          </ac:spMkLst>
        </pc:spChg>
        <pc:spChg chg="mod">
          <ac:chgData name="Tania Otoya" userId="b34e5393-ca0d-4f0b-8c87-b369271ba059" providerId="ADAL" clId="{B730EBDA-67EF-42E7-AED5-A0F23A21313C}" dt="2026-02-05T03:49:32.848" v="8" actId="34135"/>
          <ac:spMkLst>
            <pc:docMk/>
            <pc:sldMk cId="0" sldId="264"/>
            <ac:spMk id="26" creationId="{00000000-0000-0000-0000-000000000000}"/>
          </ac:spMkLst>
        </pc:spChg>
        <pc:spChg chg="mod">
          <ac:chgData name="Tania Otoya" userId="b34e5393-ca0d-4f0b-8c87-b369271ba059" providerId="ADAL" clId="{B730EBDA-67EF-42E7-AED5-A0F23A21313C}" dt="2026-02-05T03:49:32.848" v="8" actId="34135"/>
          <ac:spMkLst>
            <pc:docMk/>
            <pc:sldMk cId="0" sldId="264"/>
            <ac:spMk id="32" creationId="{00000000-0000-0000-0000-000000000000}"/>
          </ac:spMkLst>
        </pc:spChg>
        <pc:spChg chg="mod">
          <ac:chgData name="Tania Otoya" userId="b34e5393-ca0d-4f0b-8c87-b369271ba059" providerId="ADAL" clId="{B730EBDA-67EF-42E7-AED5-A0F23A21313C}" dt="2026-02-05T03:49:32.848" v="8" actId="34135"/>
          <ac:spMkLst>
            <pc:docMk/>
            <pc:sldMk cId="0" sldId="264"/>
            <ac:spMk id="38" creationId="{00000000-0000-0000-0000-000000000000}"/>
          </ac:spMkLst>
        </pc:spChg>
        <pc:spChg chg="mod">
          <ac:chgData name="Tania Otoya" userId="b34e5393-ca0d-4f0b-8c87-b369271ba059" providerId="ADAL" clId="{B730EBDA-67EF-42E7-AED5-A0F23A21313C}" dt="2026-02-05T03:49:32.848" v="8" actId="34135"/>
          <ac:spMkLst>
            <pc:docMk/>
            <pc:sldMk cId="0" sldId="264"/>
            <ac:spMk id="40" creationId="{00000000-0000-0000-0000-000000000000}"/>
          </ac:spMkLst>
        </pc:spChg>
      </pc:sldChg>
      <pc:sldChg chg="modSp mod">
        <pc:chgData name="Tania Otoya" userId="b34e5393-ca0d-4f0b-8c87-b369271ba059" providerId="ADAL" clId="{B730EBDA-67EF-42E7-AED5-A0F23A21313C}" dt="2026-02-05T03:49:36.525" v="9" actId="34135"/>
        <pc:sldMkLst>
          <pc:docMk/>
          <pc:sldMk cId="0" sldId="265"/>
        </pc:sldMkLst>
        <pc:spChg chg="mod">
          <ac:chgData name="Tania Otoya" userId="b34e5393-ca0d-4f0b-8c87-b369271ba059" providerId="ADAL" clId="{B730EBDA-67EF-42E7-AED5-A0F23A21313C}" dt="2026-02-05T03:49:36.525" v="9" actId="34135"/>
          <ac:spMkLst>
            <pc:docMk/>
            <pc:sldMk cId="0" sldId="265"/>
            <ac:spMk id="5" creationId="{00000000-0000-0000-0000-000000000000}"/>
          </ac:spMkLst>
        </pc:spChg>
        <pc:spChg chg="mod">
          <ac:chgData name="Tania Otoya" userId="b34e5393-ca0d-4f0b-8c87-b369271ba059" providerId="ADAL" clId="{B730EBDA-67EF-42E7-AED5-A0F23A21313C}" dt="2026-02-05T03:49:36.525" v="9" actId="34135"/>
          <ac:spMkLst>
            <pc:docMk/>
            <pc:sldMk cId="0" sldId="265"/>
            <ac:spMk id="6" creationId="{00000000-0000-0000-0000-000000000000}"/>
          </ac:spMkLst>
        </pc:spChg>
        <pc:spChg chg="mod">
          <ac:chgData name="Tania Otoya" userId="b34e5393-ca0d-4f0b-8c87-b369271ba059" providerId="ADAL" clId="{B730EBDA-67EF-42E7-AED5-A0F23A21313C}" dt="2026-02-05T03:49:36.525" v="9" actId="34135"/>
          <ac:spMkLst>
            <pc:docMk/>
            <pc:sldMk cId="0" sldId="265"/>
            <ac:spMk id="7" creationId="{00000000-0000-0000-0000-000000000000}"/>
          </ac:spMkLst>
        </pc:spChg>
        <pc:spChg chg="mod">
          <ac:chgData name="Tania Otoya" userId="b34e5393-ca0d-4f0b-8c87-b369271ba059" providerId="ADAL" clId="{B730EBDA-67EF-42E7-AED5-A0F23A21313C}" dt="2026-02-05T03:49:36.525" v="9" actId="34135"/>
          <ac:spMkLst>
            <pc:docMk/>
            <pc:sldMk cId="0" sldId="265"/>
            <ac:spMk id="9" creationId="{00000000-0000-0000-0000-000000000000}"/>
          </ac:spMkLst>
        </pc:spChg>
        <pc:spChg chg="mod">
          <ac:chgData name="Tania Otoya" userId="b34e5393-ca0d-4f0b-8c87-b369271ba059" providerId="ADAL" clId="{B730EBDA-67EF-42E7-AED5-A0F23A21313C}" dt="2026-02-05T03:49:36.525" v="9" actId="34135"/>
          <ac:spMkLst>
            <pc:docMk/>
            <pc:sldMk cId="0" sldId="265"/>
            <ac:spMk id="16" creationId="{00000000-0000-0000-0000-000000000000}"/>
          </ac:spMkLst>
        </pc:spChg>
        <pc:spChg chg="mod">
          <ac:chgData name="Tania Otoya" userId="b34e5393-ca0d-4f0b-8c87-b369271ba059" providerId="ADAL" clId="{B730EBDA-67EF-42E7-AED5-A0F23A21313C}" dt="2026-02-05T03:49:36.525" v="9" actId="34135"/>
          <ac:spMkLst>
            <pc:docMk/>
            <pc:sldMk cId="0" sldId="265"/>
            <ac:spMk id="20" creationId="{00000000-0000-0000-0000-000000000000}"/>
          </ac:spMkLst>
        </pc:spChg>
        <pc:spChg chg="mod">
          <ac:chgData name="Tania Otoya" userId="b34e5393-ca0d-4f0b-8c87-b369271ba059" providerId="ADAL" clId="{B730EBDA-67EF-42E7-AED5-A0F23A21313C}" dt="2026-02-05T03:49:36.525" v="9" actId="34135"/>
          <ac:spMkLst>
            <pc:docMk/>
            <pc:sldMk cId="0" sldId="265"/>
            <ac:spMk id="23" creationId="{00000000-0000-0000-0000-000000000000}"/>
          </ac:spMkLst>
        </pc:spChg>
        <pc:spChg chg="mod">
          <ac:chgData name="Tania Otoya" userId="b34e5393-ca0d-4f0b-8c87-b369271ba059" providerId="ADAL" clId="{B730EBDA-67EF-42E7-AED5-A0F23A21313C}" dt="2026-02-05T03:49:36.525" v="9" actId="34135"/>
          <ac:spMkLst>
            <pc:docMk/>
            <pc:sldMk cId="0" sldId="265"/>
            <ac:spMk id="30" creationId="{00000000-0000-0000-0000-000000000000}"/>
          </ac:spMkLst>
        </pc:spChg>
        <pc:spChg chg="mod">
          <ac:chgData name="Tania Otoya" userId="b34e5393-ca0d-4f0b-8c87-b369271ba059" providerId="ADAL" clId="{B730EBDA-67EF-42E7-AED5-A0F23A21313C}" dt="2026-02-05T03:49:36.525" v="9" actId="34135"/>
          <ac:spMkLst>
            <pc:docMk/>
            <pc:sldMk cId="0" sldId="265"/>
            <ac:spMk id="36" creationId="{00000000-0000-0000-0000-000000000000}"/>
          </ac:spMkLst>
        </pc:spChg>
        <pc:spChg chg="mod">
          <ac:chgData name="Tania Otoya" userId="b34e5393-ca0d-4f0b-8c87-b369271ba059" providerId="ADAL" clId="{B730EBDA-67EF-42E7-AED5-A0F23A21313C}" dt="2026-02-05T03:49:36.525" v="9" actId="34135"/>
          <ac:spMkLst>
            <pc:docMk/>
            <pc:sldMk cId="0" sldId="265"/>
            <ac:spMk id="40" creationId="{00000000-0000-0000-0000-000000000000}"/>
          </ac:spMkLst>
        </pc:spChg>
      </pc:sldChg>
      <pc:sldChg chg="modSp mod">
        <pc:chgData name="Tania Otoya" userId="b34e5393-ca0d-4f0b-8c87-b369271ba059" providerId="ADAL" clId="{B730EBDA-67EF-42E7-AED5-A0F23A21313C}" dt="2026-02-05T03:49:41.075" v="10" actId="34135"/>
        <pc:sldMkLst>
          <pc:docMk/>
          <pc:sldMk cId="0" sldId="266"/>
        </pc:sldMkLst>
        <pc:spChg chg="mod">
          <ac:chgData name="Tania Otoya" userId="b34e5393-ca0d-4f0b-8c87-b369271ba059" providerId="ADAL" clId="{B730EBDA-67EF-42E7-AED5-A0F23A21313C}" dt="2026-02-05T03:49:41.075" v="10" actId="34135"/>
          <ac:spMkLst>
            <pc:docMk/>
            <pc:sldMk cId="0" sldId="266"/>
            <ac:spMk id="4" creationId="{00000000-0000-0000-0000-000000000000}"/>
          </ac:spMkLst>
        </pc:spChg>
        <pc:spChg chg="mod">
          <ac:chgData name="Tania Otoya" userId="b34e5393-ca0d-4f0b-8c87-b369271ba059" providerId="ADAL" clId="{B730EBDA-67EF-42E7-AED5-A0F23A21313C}" dt="2026-02-05T03:49:41.075" v="10" actId="34135"/>
          <ac:spMkLst>
            <pc:docMk/>
            <pc:sldMk cId="0" sldId="266"/>
            <ac:spMk id="7" creationId="{00000000-0000-0000-0000-000000000000}"/>
          </ac:spMkLst>
        </pc:spChg>
        <pc:spChg chg="mod">
          <ac:chgData name="Tania Otoya" userId="b34e5393-ca0d-4f0b-8c87-b369271ba059" providerId="ADAL" clId="{B730EBDA-67EF-42E7-AED5-A0F23A21313C}" dt="2026-02-05T03:49:41.075" v="10" actId="34135"/>
          <ac:spMkLst>
            <pc:docMk/>
            <pc:sldMk cId="0" sldId="266"/>
            <ac:spMk id="8" creationId="{00000000-0000-0000-0000-000000000000}"/>
          </ac:spMkLst>
        </pc:spChg>
        <pc:spChg chg="mod">
          <ac:chgData name="Tania Otoya" userId="b34e5393-ca0d-4f0b-8c87-b369271ba059" providerId="ADAL" clId="{B730EBDA-67EF-42E7-AED5-A0F23A21313C}" dt="2026-02-05T03:49:41.075" v="10" actId="34135"/>
          <ac:spMkLst>
            <pc:docMk/>
            <pc:sldMk cId="0" sldId="266"/>
            <ac:spMk id="11" creationId="{00000000-0000-0000-0000-000000000000}"/>
          </ac:spMkLst>
        </pc:spChg>
        <pc:spChg chg="mod">
          <ac:chgData name="Tania Otoya" userId="b34e5393-ca0d-4f0b-8c87-b369271ba059" providerId="ADAL" clId="{B730EBDA-67EF-42E7-AED5-A0F23A21313C}" dt="2026-02-05T03:49:41.075" v="10" actId="34135"/>
          <ac:spMkLst>
            <pc:docMk/>
            <pc:sldMk cId="0" sldId="266"/>
            <ac:spMk id="15" creationId="{00000000-0000-0000-0000-000000000000}"/>
          </ac:spMkLst>
        </pc:spChg>
        <pc:spChg chg="mod">
          <ac:chgData name="Tania Otoya" userId="b34e5393-ca0d-4f0b-8c87-b369271ba059" providerId="ADAL" clId="{B730EBDA-67EF-42E7-AED5-A0F23A21313C}" dt="2026-02-05T03:49:41.075" v="10" actId="34135"/>
          <ac:spMkLst>
            <pc:docMk/>
            <pc:sldMk cId="0" sldId="266"/>
            <ac:spMk id="17" creationId="{00000000-0000-0000-0000-000000000000}"/>
          </ac:spMkLst>
        </pc:spChg>
        <pc:spChg chg="mod">
          <ac:chgData name="Tania Otoya" userId="b34e5393-ca0d-4f0b-8c87-b369271ba059" providerId="ADAL" clId="{B730EBDA-67EF-42E7-AED5-A0F23A21313C}" dt="2026-02-05T03:49:41.075" v="10" actId="34135"/>
          <ac:spMkLst>
            <pc:docMk/>
            <pc:sldMk cId="0" sldId="266"/>
            <ac:spMk id="26" creationId="{00000000-0000-0000-0000-000000000000}"/>
          </ac:spMkLst>
        </pc:spChg>
        <pc:spChg chg="mod">
          <ac:chgData name="Tania Otoya" userId="b34e5393-ca0d-4f0b-8c87-b369271ba059" providerId="ADAL" clId="{B730EBDA-67EF-42E7-AED5-A0F23A21313C}" dt="2026-02-05T03:49:41.075" v="10" actId="34135"/>
          <ac:spMkLst>
            <pc:docMk/>
            <pc:sldMk cId="0" sldId="266"/>
            <ac:spMk id="27" creationId="{00000000-0000-0000-0000-000000000000}"/>
          </ac:spMkLst>
        </pc:spChg>
        <pc:spChg chg="mod">
          <ac:chgData name="Tania Otoya" userId="b34e5393-ca0d-4f0b-8c87-b369271ba059" providerId="ADAL" clId="{B730EBDA-67EF-42E7-AED5-A0F23A21313C}" dt="2026-02-05T03:49:41.075" v="10" actId="34135"/>
          <ac:spMkLst>
            <pc:docMk/>
            <pc:sldMk cId="0" sldId="266"/>
            <ac:spMk id="29" creationId="{00000000-0000-0000-0000-000000000000}"/>
          </ac:spMkLst>
        </pc:spChg>
        <pc:spChg chg="mod">
          <ac:chgData name="Tania Otoya" userId="b34e5393-ca0d-4f0b-8c87-b369271ba059" providerId="ADAL" clId="{B730EBDA-67EF-42E7-AED5-A0F23A21313C}" dt="2026-02-05T03:49:41.075" v="10" actId="34135"/>
          <ac:spMkLst>
            <pc:docMk/>
            <pc:sldMk cId="0" sldId="266"/>
            <ac:spMk id="35" creationId="{00000000-0000-0000-0000-000000000000}"/>
          </ac:spMkLst>
        </pc:spChg>
      </pc:sldChg>
      <pc:sldChg chg="modSp mod">
        <pc:chgData name="Tania Otoya" userId="b34e5393-ca0d-4f0b-8c87-b369271ba059" providerId="ADAL" clId="{B730EBDA-67EF-42E7-AED5-A0F23A21313C}" dt="2026-02-05T03:49:46.136" v="11" actId="34135"/>
        <pc:sldMkLst>
          <pc:docMk/>
          <pc:sldMk cId="0" sldId="267"/>
        </pc:sldMkLst>
        <pc:spChg chg="mod">
          <ac:chgData name="Tania Otoya" userId="b34e5393-ca0d-4f0b-8c87-b369271ba059" providerId="ADAL" clId="{B730EBDA-67EF-42E7-AED5-A0F23A21313C}" dt="2026-02-05T03:49:46.136" v="11" actId="34135"/>
          <ac:spMkLst>
            <pc:docMk/>
            <pc:sldMk cId="0" sldId="267"/>
            <ac:spMk id="2" creationId="{00000000-0000-0000-0000-000000000000}"/>
          </ac:spMkLst>
        </pc:spChg>
        <pc:spChg chg="mod">
          <ac:chgData name="Tania Otoya" userId="b34e5393-ca0d-4f0b-8c87-b369271ba059" providerId="ADAL" clId="{B730EBDA-67EF-42E7-AED5-A0F23A21313C}" dt="2026-02-05T03:49:46.136" v="11" actId="34135"/>
          <ac:spMkLst>
            <pc:docMk/>
            <pc:sldMk cId="0" sldId="267"/>
            <ac:spMk id="4" creationId="{00000000-0000-0000-0000-000000000000}"/>
          </ac:spMkLst>
        </pc:spChg>
        <pc:spChg chg="mod">
          <ac:chgData name="Tania Otoya" userId="b34e5393-ca0d-4f0b-8c87-b369271ba059" providerId="ADAL" clId="{B730EBDA-67EF-42E7-AED5-A0F23A21313C}" dt="2026-02-05T03:49:46.136" v="11" actId="34135"/>
          <ac:spMkLst>
            <pc:docMk/>
            <pc:sldMk cId="0" sldId="267"/>
            <ac:spMk id="5" creationId="{00000000-0000-0000-0000-000000000000}"/>
          </ac:spMkLst>
        </pc:spChg>
        <pc:spChg chg="mod">
          <ac:chgData name="Tania Otoya" userId="b34e5393-ca0d-4f0b-8c87-b369271ba059" providerId="ADAL" clId="{B730EBDA-67EF-42E7-AED5-A0F23A21313C}" dt="2026-02-05T03:49:46.136" v="11" actId="34135"/>
          <ac:spMkLst>
            <pc:docMk/>
            <pc:sldMk cId="0" sldId="267"/>
            <ac:spMk id="7" creationId="{00000000-0000-0000-0000-000000000000}"/>
          </ac:spMkLst>
        </pc:spChg>
        <pc:spChg chg="mod">
          <ac:chgData name="Tania Otoya" userId="b34e5393-ca0d-4f0b-8c87-b369271ba059" providerId="ADAL" clId="{B730EBDA-67EF-42E7-AED5-A0F23A21313C}" dt="2026-02-05T03:49:46.136" v="11" actId="34135"/>
          <ac:spMkLst>
            <pc:docMk/>
            <pc:sldMk cId="0" sldId="267"/>
            <ac:spMk id="9" creationId="{00000000-0000-0000-0000-000000000000}"/>
          </ac:spMkLst>
        </pc:spChg>
        <pc:spChg chg="mod">
          <ac:chgData name="Tania Otoya" userId="b34e5393-ca0d-4f0b-8c87-b369271ba059" providerId="ADAL" clId="{B730EBDA-67EF-42E7-AED5-A0F23A21313C}" dt="2026-02-05T03:49:46.136" v="11" actId="34135"/>
          <ac:spMkLst>
            <pc:docMk/>
            <pc:sldMk cId="0" sldId="267"/>
            <ac:spMk id="13" creationId="{00000000-0000-0000-0000-000000000000}"/>
          </ac:spMkLst>
        </pc:spChg>
        <pc:spChg chg="mod">
          <ac:chgData name="Tania Otoya" userId="b34e5393-ca0d-4f0b-8c87-b369271ba059" providerId="ADAL" clId="{B730EBDA-67EF-42E7-AED5-A0F23A21313C}" dt="2026-02-05T03:49:46.136" v="11" actId="34135"/>
          <ac:spMkLst>
            <pc:docMk/>
            <pc:sldMk cId="0" sldId="267"/>
            <ac:spMk id="14" creationId="{00000000-0000-0000-0000-000000000000}"/>
          </ac:spMkLst>
        </pc:spChg>
        <pc:spChg chg="mod">
          <ac:chgData name="Tania Otoya" userId="b34e5393-ca0d-4f0b-8c87-b369271ba059" providerId="ADAL" clId="{B730EBDA-67EF-42E7-AED5-A0F23A21313C}" dt="2026-02-05T03:49:46.136" v="11" actId="34135"/>
          <ac:spMkLst>
            <pc:docMk/>
            <pc:sldMk cId="0" sldId="267"/>
            <ac:spMk id="18" creationId="{00000000-0000-0000-0000-000000000000}"/>
          </ac:spMkLst>
        </pc:spChg>
        <pc:spChg chg="mod">
          <ac:chgData name="Tania Otoya" userId="b34e5393-ca0d-4f0b-8c87-b369271ba059" providerId="ADAL" clId="{B730EBDA-67EF-42E7-AED5-A0F23A21313C}" dt="2026-02-05T03:49:46.136" v="11" actId="34135"/>
          <ac:spMkLst>
            <pc:docMk/>
            <pc:sldMk cId="0" sldId="267"/>
            <ac:spMk id="29" creationId="{00000000-0000-0000-0000-000000000000}"/>
          </ac:spMkLst>
        </pc:spChg>
        <pc:spChg chg="mod">
          <ac:chgData name="Tania Otoya" userId="b34e5393-ca0d-4f0b-8c87-b369271ba059" providerId="ADAL" clId="{B730EBDA-67EF-42E7-AED5-A0F23A21313C}" dt="2026-02-05T03:49:46.136" v="11" actId="34135"/>
          <ac:spMkLst>
            <pc:docMk/>
            <pc:sldMk cId="0" sldId="267"/>
            <ac:spMk id="34" creationId="{00000000-0000-0000-0000-000000000000}"/>
          </ac:spMkLst>
        </pc:spChg>
      </pc:sldChg>
      <pc:sldChg chg="modSp mod">
        <pc:chgData name="Tania Otoya" userId="b34e5393-ca0d-4f0b-8c87-b369271ba059" providerId="ADAL" clId="{B730EBDA-67EF-42E7-AED5-A0F23A21313C}" dt="2026-02-05T03:49:49.700" v="12" actId="34135"/>
        <pc:sldMkLst>
          <pc:docMk/>
          <pc:sldMk cId="0" sldId="268"/>
        </pc:sldMkLst>
        <pc:spChg chg="mod">
          <ac:chgData name="Tania Otoya" userId="b34e5393-ca0d-4f0b-8c87-b369271ba059" providerId="ADAL" clId="{B730EBDA-67EF-42E7-AED5-A0F23A21313C}" dt="2026-02-05T03:49:49.700" v="12" actId="34135"/>
          <ac:spMkLst>
            <pc:docMk/>
            <pc:sldMk cId="0" sldId="268"/>
            <ac:spMk id="3" creationId="{00000000-0000-0000-0000-000000000000}"/>
          </ac:spMkLst>
        </pc:spChg>
        <pc:spChg chg="mod">
          <ac:chgData name="Tania Otoya" userId="b34e5393-ca0d-4f0b-8c87-b369271ba059" providerId="ADAL" clId="{B730EBDA-67EF-42E7-AED5-A0F23A21313C}" dt="2026-02-05T03:49:49.700" v="12" actId="34135"/>
          <ac:spMkLst>
            <pc:docMk/>
            <pc:sldMk cId="0" sldId="268"/>
            <ac:spMk id="6" creationId="{00000000-0000-0000-0000-000000000000}"/>
          </ac:spMkLst>
        </pc:spChg>
        <pc:spChg chg="mod">
          <ac:chgData name="Tania Otoya" userId="b34e5393-ca0d-4f0b-8c87-b369271ba059" providerId="ADAL" clId="{B730EBDA-67EF-42E7-AED5-A0F23A21313C}" dt="2026-02-05T03:49:49.700" v="12" actId="34135"/>
          <ac:spMkLst>
            <pc:docMk/>
            <pc:sldMk cId="0" sldId="268"/>
            <ac:spMk id="8" creationId="{00000000-0000-0000-0000-000000000000}"/>
          </ac:spMkLst>
        </pc:spChg>
        <pc:spChg chg="mod">
          <ac:chgData name="Tania Otoya" userId="b34e5393-ca0d-4f0b-8c87-b369271ba059" providerId="ADAL" clId="{B730EBDA-67EF-42E7-AED5-A0F23A21313C}" dt="2026-02-05T03:49:49.700" v="12" actId="34135"/>
          <ac:spMkLst>
            <pc:docMk/>
            <pc:sldMk cId="0" sldId="268"/>
            <ac:spMk id="11" creationId="{00000000-0000-0000-0000-000000000000}"/>
          </ac:spMkLst>
        </pc:spChg>
        <pc:spChg chg="mod">
          <ac:chgData name="Tania Otoya" userId="b34e5393-ca0d-4f0b-8c87-b369271ba059" providerId="ADAL" clId="{B730EBDA-67EF-42E7-AED5-A0F23A21313C}" dt="2026-02-05T03:49:49.700" v="12" actId="34135"/>
          <ac:spMkLst>
            <pc:docMk/>
            <pc:sldMk cId="0" sldId="268"/>
            <ac:spMk id="13" creationId="{00000000-0000-0000-0000-000000000000}"/>
          </ac:spMkLst>
        </pc:spChg>
        <pc:spChg chg="mod">
          <ac:chgData name="Tania Otoya" userId="b34e5393-ca0d-4f0b-8c87-b369271ba059" providerId="ADAL" clId="{B730EBDA-67EF-42E7-AED5-A0F23A21313C}" dt="2026-02-05T03:49:49.700" v="12" actId="34135"/>
          <ac:spMkLst>
            <pc:docMk/>
            <pc:sldMk cId="0" sldId="268"/>
            <ac:spMk id="14" creationId="{00000000-0000-0000-0000-000000000000}"/>
          </ac:spMkLst>
        </pc:spChg>
        <pc:spChg chg="mod">
          <ac:chgData name="Tania Otoya" userId="b34e5393-ca0d-4f0b-8c87-b369271ba059" providerId="ADAL" clId="{B730EBDA-67EF-42E7-AED5-A0F23A21313C}" dt="2026-02-05T03:49:49.700" v="12" actId="34135"/>
          <ac:spMkLst>
            <pc:docMk/>
            <pc:sldMk cId="0" sldId="268"/>
            <ac:spMk id="15" creationId="{00000000-0000-0000-0000-000000000000}"/>
          </ac:spMkLst>
        </pc:spChg>
        <pc:spChg chg="mod">
          <ac:chgData name="Tania Otoya" userId="b34e5393-ca0d-4f0b-8c87-b369271ba059" providerId="ADAL" clId="{B730EBDA-67EF-42E7-AED5-A0F23A21313C}" dt="2026-02-05T03:49:49.700" v="12" actId="34135"/>
          <ac:spMkLst>
            <pc:docMk/>
            <pc:sldMk cId="0" sldId="268"/>
            <ac:spMk id="21" creationId="{00000000-0000-0000-0000-000000000000}"/>
          </ac:spMkLst>
        </pc:spChg>
        <pc:spChg chg="mod">
          <ac:chgData name="Tania Otoya" userId="b34e5393-ca0d-4f0b-8c87-b369271ba059" providerId="ADAL" clId="{B730EBDA-67EF-42E7-AED5-A0F23A21313C}" dt="2026-02-05T03:49:49.700" v="12" actId="34135"/>
          <ac:spMkLst>
            <pc:docMk/>
            <pc:sldMk cId="0" sldId="268"/>
            <ac:spMk id="23" creationId="{00000000-0000-0000-0000-000000000000}"/>
          </ac:spMkLst>
        </pc:spChg>
        <pc:spChg chg="mod">
          <ac:chgData name="Tania Otoya" userId="b34e5393-ca0d-4f0b-8c87-b369271ba059" providerId="ADAL" clId="{B730EBDA-67EF-42E7-AED5-A0F23A21313C}" dt="2026-02-05T03:49:49.700" v="12" actId="34135"/>
          <ac:spMkLst>
            <pc:docMk/>
            <pc:sldMk cId="0" sldId="268"/>
            <ac:spMk id="24" creationId="{00000000-0000-0000-0000-000000000000}"/>
          </ac:spMkLst>
        </pc:spChg>
      </pc:sldChg>
      <pc:sldChg chg="modSp mod">
        <pc:chgData name="Tania Otoya" userId="b34e5393-ca0d-4f0b-8c87-b369271ba059" providerId="ADAL" clId="{B730EBDA-67EF-42E7-AED5-A0F23A21313C}" dt="2026-02-05T03:49:53.179" v="13" actId="34135"/>
        <pc:sldMkLst>
          <pc:docMk/>
          <pc:sldMk cId="0" sldId="269"/>
        </pc:sldMkLst>
        <pc:spChg chg="mod">
          <ac:chgData name="Tania Otoya" userId="b34e5393-ca0d-4f0b-8c87-b369271ba059" providerId="ADAL" clId="{B730EBDA-67EF-42E7-AED5-A0F23A21313C}" dt="2026-02-05T03:49:53.179" v="13" actId="34135"/>
          <ac:spMkLst>
            <pc:docMk/>
            <pc:sldMk cId="0" sldId="269"/>
            <ac:spMk id="3" creationId="{00000000-0000-0000-0000-000000000000}"/>
          </ac:spMkLst>
        </pc:spChg>
        <pc:spChg chg="mod">
          <ac:chgData name="Tania Otoya" userId="b34e5393-ca0d-4f0b-8c87-b369271ba059" providerId="ADAL" clId="{B730EBDA-67EF-42E7-AED5-A0F23A21313C}" dt="2026-02-05T03:49:53.179" v="13" actId="34135"/>
          <ac:spMkLst>
            <pc:docMk/>
            <pc:sldMk cId="0" sldId="269"/>
            <ac:spMk id="4" creationId="{00000000-0000-0000-0000-000000000000}"/>
          </ac:spMkLst>
        </pc:spChg>
        <pc:spChg chg="mod">
          <ac:chgData name="Tania Otoya" userId="b34e5393-ca0d-4f0b-8c87-b369271ba059" providerId="ADAL" clId="{B730EBDA-67EF-42E7-AED5-A0F23A21313C}" dt="2026-02-05T03:49:53.179" v="13" actId="34135"/>
          <ac:spMkLst>
            <pc:docMk/>
            <pc:sldMk cId="0" sldId="269"/>
            <ac:spMk id="7" creationId="{00000000-0000-0000-0000-000000000000}"/>
          </ac:spMkLst>
        </pc:spChg>
        <pc:spChg chg="mod">
          <ac:chgData name="Tania Otoya" userId="b34e5393-ca0d-4f0b-8c87-b369271ba059" providerId="ADAL" clId="{B730EBDA-67EF-42E7-AED5-A0F23A21313C}" dt="2026-02-05T03:49:53.179" v="13" actId="34135"/>
          <ac:spMkLst>
            <pc:docMk/>
            <pc:sldMk cId="0" sldId="269"/>
            <ac:spMk id="8" creationId="{00000000-0000-0000-0000-000000000000}"/>
          </ac:spMkLst>
        </pc:spChg>
        <pc:spChg chg="mod">
          <ac:chgData name="Tania Otoya" userId="b34e5393-ca0d-4f0b-8c87-b369271ba059" providerId="ADAL" clId="{B730EBDA-67EF-42E7-AED5-A0F23A21313C}" dt="2026-02-05T03:49:53.179" v="13" actId="34135"/>
          <ac:spMkLst>
            <pc:docMk/>
            <pc:sldMk cId="0" sldId="269"/>
            <ac:spMk id="17" creationId="{00000000-0000-0000-0000-000000000000}"/>
          </ac:spMkLst>
        </pc:spChg>
        <pc:spChg chg="mod">
          <ac:chgData name="Tania Otoya" userId="b34e5393-ca0d-4f0b-8c87-b369271ba059" providerId="ADAL" clId="{B730EBDA-67EF-42E7-AED5-A0F23A21313C}" dt="2026-02-05T03:49:53.179" v="13" actId="34135"/>
          <ac:spMkLst>
            <pc:docMk/>
            <pc:sldMk cId="0" sldId="269"/>
            <ac:spMk id="19" creationId="{00000000-0000-0000-0000-000000000000}"/>
          </ac:spMkLst>
        </pc:spChg>
        <pc:spChg chg="mod">
          <ac:chgData name="Tania Otoya" userId="b34e5393-ca0d-4f0b-8c87-b369271ba059" providerId="ADAL" clId="{B730EBDA-67EF-42E7-AED5-A0F23A21313C}" dt="2026-02-05T03:49:53.179" v="13" actId="34135"/>
          <ac:spMkLst>
            <pc:docMk/>
            <pc:sldMk cId="0" sldId="269"/>
            <ac:spMk id="23" creationId="{00000000-0000-0000-0000-000000000000}"/>
          </ac:spMkLst>
        </pc:spChg>
        <pc:spChg chg="mod">
          <ac:chgData name="Tania Otoya" userId="b34e5393-ca0d-4f0b-8c87-b369271ba059" providerId="ADAL" clId="{B730EBDA-67EF-42E7-AED5-A0F23A21313C}" dt="2026-02-05T03:49:53.179" v="13" actId="34135"/>
          <ac:spMkLst>
            <pc:docMk/>
            <pc:sldMk cId="0" sldId="269"/>
            <ac:spMk id="25" creationId="{00000000-0000-0000-0000-000000000000}"/>
          </ac:spMkLst>
        </pc:spChg>
        <pc:spChg chg="mod">
          <ac:chgData name="Tania Otoya" userId="b34e5393-ca0d-4f0b-8c87-b369271ba059" providerId="ADAL" clId="{B730EBDA-67EF-42E7-AED5-A0F23A21313C}" dt="2026-02-05T03:49:53.179" v="13" actId="34135"/>
          <ac:spMkLst>
            <pc:docMk/>
            <pc:sldMk cId="0" sldId="269"/>
            <ac:spMk id="27" creationId="{00000000-0000-0000-0000-000000000000}"/>
          </ac:spMkLst>
        </pc:spChg>
        <pc:spChg chg="mod">
          <ac:chgData name="Tania Otoya" userId="b34e5393-ca0d-4f0b-8c87-b369271ba059" providerId="ADAL" clId="{B730EBDA-67EF-42E7-AED5-A0F23A21313C}" dt="2026-02-05T03:49:53.179" v="13" actId="34135"/>
          <ac:spMkLst>
            <pc:docMk/>
            <pc:sldMk cId="0" sldId="269"/>
            <ac:spMk id="28" creationId="{00000000-0000-0000-0000-000000000000}"/>
          </ac:spMkLst>
        </pc:spChg>
      </pc:sldChg>
      <pc:sldChg chg="modSp mod">
        <pc:chgData name="Tania Otoya" userId="b34e5393-ca0d-4f0b-8c87-b369271ba059" providerId="ADAL" clId="{B730EBDA-67EF-42E7-AED5-A0F23A21313C}" dt="2026-02-05T03:50:07.266" v="15" actId="34135"/>
        <pc:sldMkLst>
          <pc:docMk/>
          <pc:sldMk cId="0" sldId="270"/>
        </pc:sldMkLst>
        <pc:spChg chg="mod">
          <ac:chgData name="Tania Otoya" userId="b34e5393-ca0d-4f0b-8c87-b369271ba059" providerId="ADAL" clId="{B730EBDA-67EF-42E7-AED5-A0F23A21313C}" dt="2026-02-05T03:50:07.266" v="15" actId="34135"/>
          <ac:spMkLst>
            <pc:docMk/>
            <pc:sldMk cId="0" sldId="270"/>
            <ac:spMk id="2" creationId="{00000000-0000-0000-0000-000000000000}"/>
          </ac:spMkLst>
        </pc:spChg>
        <pc:spChg chg="mod">
          <ac:chgData name="Tania Otoya" userId="b34e5393-ca0d-4f0b-8c87-b369271ba059" providerId="ADAL" clId="{B730EBDA-67EF-42E7-AED5-A0F23A21313C}" dt="2026-02-05T03:50:07.266" v="15" actId="34135"/>
          <ac:spMkLst>
            <pc:docMk/>
            <pc:sldMk cId="0" sldId="270"/>
            <ac:spMk id="4" creationId="{00000000-0000-0000-0000-000000000000}"/>
          </ac:spMkLst>
        </pc:spChg>
        <pc:spChg chg="mod">
          <ac:chgData name="Tania Otoya" userId="b34e5393-ca0d-4f0b-8c87-b369271ba059" providerId="ADAL" clId="{B730EBDA-67EF-42E7-AED5-A0F23A21313C}" dt="2026-02-05T03:50:07.266" v="15" actId="34135"/>
          <ac:spMkLst>
            <pc:docMk/>
            <pc:sldMk cId="0" sldId="270"/>
            <ac:spMk id="5" creationId="{00000000-0000-0000-0000-000000000000}"/>
          </ac:spMkLst>
        </pc:spChg>
        <pc:spChg chg="mod">
          <ac:chgData name="Tania Otoya" userId="b34e5393-ca0d-4f0b-8c87-b369271ba059" providerId="ADAL" clId="{B730EBDA-67EF-42E7-AED5-A0F23A21313C}" dt="2026-02-05T03:50:07.266" v="15" actId="34135"/>
          <ac:spMkLst>
            <pc:docMk/>
            <pc:sldMk cId="0" sldId="270"/>
            <ac:spMk id="6" creationId="{00000000-0000-0000-0000-000000000000}"/>
          </ac:spMkLst>
        </pc:spChg>
        <pc:spChg chg="mod">
          <ac:chgData name="Tania Otoya" userId="b34e5393-ca0d-4f0b-8c87-b369271ba059" providerId="ADAL" clId="{B730EBDA-67EF-42E7-AED5-A0F23A21313C}" dt="2026-02-05T03:50:07.266" v="15" actId="34135"/>
          <ac:spMkLst>
            <pc:docMk/>
            <pc:sldMk cId="0" sldId="270"/>
            <ac:spMk id="7" creationId="{00000000-0000-0000-0000-000000000000}"/>
          </ac:spMkLst>
        </pc:spChg>
        <pc:spChg chg="mod">
          <ac:chgData name="Tania Otoya" userId="b34e5393-ca0d-4f0b-8c87-b369271ba059" providerId="ADAL" clId="{B730EBDA-67EF-42E7-AED5-A0F23A21313C}" dt="2026-02-05T03:50:07.266" v="15" actId="34135"/>
          <ac:spMkLst>
            <pc:docMk/>
            <pc:sldMk cId="0" sldId="270"/>
            <ac:spMk id="9" creationId="{00000000-0000-0000-0000-000000000000}"/>
          </ac:spMkLst>
        </pc:spChg>
        <pc:spChg chg="mod">
          <ac:chgData name="Tania Otoya" userId="b34e5393-ca0d-4f0b-8c87-b369271ba059" providerId="ADAL" clId="{B730EBDA-67EF-42E7-AED5-A0F23A21313C}" dt="2026-02-05T03:50:07.266" v="15" actId="34135"/>
          <ac:spMkLst>
            <pc:docMk/>
            <pc:sldMk cId="0" sldId="270"/>
            <ac:spMk id="11" creationId="{00000000-0000-0000-0000-000000000000}"/>
          </ac:spMkLst>
        </pc:spChg>
        <pc:spChg chg="mod">
          <ac:chgData name="Tania Otoya" userId="b34e5393-ca0d-4f0b-8c87-b369271ba059" providerId="ADAL" clId="{B730EBDA-67EF-42E7-AED5-A0F23A21313C}" dt="2026-02-05T03:50:07.266" v="15" actId="34135"/>
          <ac:spMkLst>
            <pc:docMk/>
            <pc:sldMk cId="0" sldId="270"/>
            <ac:spMk id="12" creationId="{00000000-0000-0000-0000-000000000000}"/>
          </ac:spMkLst>
        </pc:spChg>
        <pc:spChg chg="mod">
          <ac:chgData name="Tania Otoya" userId="b34e5393-ca0d-4f0b-8c87-b369271ba059" providerId="ADAL" clId="{B730EBDA-67EF-42E7-AED5-A0F23A21313C}" dt="2026-02-05T03:50:07.266" v="15" actId="34135"/>
          <ac:spMkLst>
            <pc:docMk/>
            <pc:sldMk cId="0" sldId="270"/>
            <ac:spMk id="21" creationId="{00000000-0000-0000-0000-000000000000}"/>
          </ac:spMkLst>
        </pc:spChg>
        <pc:spChg chg="mod">
          <ac:chgData name="Tania Otoya" userId="b34e5393-ca0d-4f0b-8c87-b369271ba059" providerId="ADAL" clId="{B730EBDA-67EF-42E7-AED5-A0F23A21313C}" dt="2026-02-05T03:50:07.266" v="15" actId="34135"/>
          <ac:spMkLst>
            <pc:docMk/>
            <pc:sldMk cId="0" sldId="270"/>
            <ac:spMk id="22" creationId="{00000000-0000-0000-0000-000000000000}"/>
          </ac:spMkLst>
        </pc:spChg>
      </pc:sldChg>
      <pc:sldChg chg="modSp mod">
        <pc:chgData name="Tania Otoya" userId="b34e5393-ca0d-4f0b-8c87-b369271ba059" providerId="ADAL" clId="{B730EBDA-67EF-42E7-AED5-A0F23A21313C}" dt="2026-02-05T03:50:10.699" v="16" actId="34135"/>
        <pc:sldMkLst>
          <pc:docMk/>
          <pc:sldMk cId="0" sldId="271"/>
        </pc:sldMkLst>
        <pc:spChg chg="mod">
          <ac:chgData name="Tania Otoya" userId="b34e5393-ca0d-4f0b-8c87-b369271ba059" providerId="ADAL" clId="{B730EBDA-67EF-42E7-AED5-A0F23A21313C}" dt="2026-02-05T03:50:10.699" v="16" actId="34135"/>
          <ac:spMkLst>
            <pc:docMk/>
            <pc:sldMk cId="0" sldId="271"/>
            <ac:spMk id="2" creationId="{00000000-0000-0000-0000-000000000000}"/>
          </ac:spMkLst>
        </pc:spChg>
        <pc:spChg chg="mod">
          <ac:chgData name="Tania Otoya" userId="b34e5393-ca0d-4f0b-8c87-b369271ba059" providerId="ADAL" clId="{B730EBDA-67EF-42E7-AED5-A0F23A21313C}" dt="2026-02-05T03:50:10.699" v="16" actId="34135"/>
          <ac:spMkLst>
            <pc:docMk/>
            <pc:sldMk cId="0" sldId="271"/>
            <ac:spMk id="3" creationId="{00000000-0000-0000-0000-000000000000}"/>
          </ac:spMkLst>
        </pc:spChg>
        <pc:spChg chg="mod">
          <ac:chgData name="Tania Otoya" userId="b34e5393-ca0d-4f0b-8c87-b369271ba059" providerId="ADAL" clId="{B730EBDA-67EF-42E7-AED5-A0F23A21313C}" dt="2026-02-05T03:50:10.699" v="16" actId="34135"/>
          <ac:spMkLst>
            <pc:docMk/>
            <pc:sldMk cId="0" sldId="271"/>
            <ac:spMk id="8" creationId="{00000000-0000-0000-0000-000000000000}"/>
          </ac:spMkLst>
        </pc:spChg>
        <pc:spChg chg="mod">
          <ac:chgData name="Tania Otoya" userId="b34e5393-ca0d-4f0b-8c87-b369271ba059" providerId="ADAL" clId="{B730EBDA-67EF-42E7-AED5-A0F23A21313C}" dt="2026-02-05T03:50:10.699" v="16" actId="34135"/>
          <ac:spMkLst>
            <pc:docMk/>
            <pc:sldMk cId="0" sldId="271"/>
            <ac:spMk id="9" creationId="{00000000-0000-0000-0000-000000000000}"/>
          </ac:spMkLst>
        </pc:spChg>
        <pc:spChg chg="mod">
          <ac:chgData name="Tania Otoya" userId="b34e5393-ca0d-4f0b-8c87-b369271ba059" providerId="ADAL" clId="{B730EBDA-67EF-42E7-AED5-A0F23A21313C}" dt="2026-02-05T03:50:10.699" v="16" actId="34135"/>
          <ac:spMkLst>
            <pc:docMk/>
            <pc:sldMk cId="0" sldId="271"/>
            <ac:spMk id="11" creationId="{00000000-0000-0000-0000-000000000000}"/>
          </ac:spMkLst>
        </pc:spChg>
        <pc:spChg chg="mod">
          <ac:chgData name="Tania Otoya" userId="b34e5393-ca0d-4f0b-8c87-b369271ba059" providerId="ADAL" clId="{B730EBDA-67EF-42E7-AED5-A0F23A21313C}" dt="2026-02-05T03:50:10.699" v="16" actId="34135"/>
          <ac:spMkLst>
            <pc:docMk/>
            <pc:sldMk cId="0" sldId="271"/>
            <ac:spMk id="12" creationId="{00000000-0000-0000-0000-000000000000}"/>
          </ac:spMkLst>
        </pc:spChg>
        <pc:spChg chg="mod">
          <ac:chgData name="Tania Otoya" userId="b34e5393-ca0d-4f0b-8c87-b369271ba059" providerId="ADAL" clId="{B730EBDA-67EF-42E7-AED5-A0F23A21313C}" dt="2026-02-05T03:50:10.699" v="16" actId="34135"/>
          <ac:spMkLst>
            <pc:docMk/>
            <pc:sldMk cId="0" sldId="271"/>
            <ac:spMk id="14" creationId="{00000000-0000-0000-0000-000000000000}"/>
          </ac:spMkLst>
        </pc:spChg>
        <pc:spChg chg="mod">
          <ac:chgData name="Tania Otoya" userId="b34e5393-ca0d-4f0b-8c87-b369271ba059" providerId="ADAL" clId="{B730EBDA-67EF-42E7-AED5-A0F23A21313C}" dt="2026-02-05T03:50:10.699" v="16" actId="34135"/>
          <ac:spMkLst>
            <pc:docMk/>
            <pc:sldMk cId="0" sldId="271"/>
            <ac:spMk id="15" creationId="{00000000-0000-0000-0000-000000000000}"/>
          </ac:spMkLst>
        </pc:spChg>
        <pc:spChg chg="mod">
          <ac:chgData name="Tania Otoya" userId="b34e5393-ca0d-4f0b-8c87-b369271ba059" providerId="ADAL" clId="{B730EBDA-67EF-42E7-AED5-A0F23A21313C}" dt="2026-02-05T03:50:10.699" v="16" actId="34135"/>
          <ac:spMkLst>
            <pc:docMk/>
            <pc:sldMk cId="0" sldId="271"/>
            <ac:spMk id="19" creationId="{00000000-0000-0000-0000-000000000000}"/>
          </ac:spMkLst>
        </pc:spChg>
        <pc:spChg chg="mod">
          <ac:chgData name="Tania Otoya" userId="b34e5393-ca0d-4f0b-8c87-b369271ba059" providerId="ADAL" clId="{B730EBDA-67EF-42E7-AED5-A0F23A21313C}" dt="2026-02-05T03:50:10.699" v="16" actId="34135"/>
          <ac:spMkLst>
            <pc:docMk/>
            <pc:sldMk cId="0" sldId="271"/>
            <ac:spMk id="21" creationId="{00000000-0000-0000-0000-000000000000}"/>
          </ac:spMkLst>
        </pc:spChg>
      </pc:sldChg>
      <pc:sldChg chg="modSp mod">
        <pc:chgData name="Tania Otoya" userId="b34e5393-ca0d-4f0b-8c87-b369271ba059" providerId="ADAL" clId="{B730EBDA-67EF-42E7-AED5-A0F23A21313C}" dt="2026-02-05T03:50:00.801" v="14" actId="34135"/>
        <pc:sldMkLst>
          <pc:docMk/>
          <pc:sldMk cId="0" sldId="272"/>
        </pc:sldMkLst>
        <pc:spChg chg="mod">
          <ac:chgData name="Tania Otoya" userId="b34e5393-ca0d-4f0b-8c87-b369271ba059" providerId="ADAL" clId="{B730EBDA-67EF-42E7-AED5-A0F23A21313C}" dt="2026-02-05T03:50:00.801" v="14" actId="34135"/>
          <ac:spMkLst>
            <pc:docMk/>
            <pc:sldMk cId="0" sldId="272"/>
            <ac:spMk id="2" creationId="{00000000-0000-0000-0000-000000000000}"/>
          </ac:spMkLst>
        </pc:spChg>
        <pc:spChg chg="mod">
          <ac:chgData name="Tania Otoya" userId="b34e5393-ca0d-4f0b-8c87-b369271ba059" providerId="ADAL" clId="{B730EBDA-67EF-42E7-AED5-A0F23A21313C}" dt="2026-02-05T03:50:00.801" v="14" actId="34135"/>
          <ac:spMkLst>
            <pc:docMk/>
            <pc:sldMk cId="0" sldId="272"/>
            <ac:spMk id="3" creationId="{00000000-0000-0000-0000-000000000000}"/>
          </ac:spMkLst>
        </pc:spChg>
        <pc:spChg chg="mod">
          <ac:chgData name="Tania Otoya" userId="b34e5393-ca0d-4f0b-8c87-b369271ba059" providerId="ADAL" clId="{B730EBDA-67EF-42E7-AED5-A0F23A21313C}" dt="2026-02-05T03:50:00.801" v="14" actId="34135"/>
          <ac:spMkLst>
            <pc:docMk/>
            <pc:sldMk cId="0" sldId="272"/>
            <ac:spMk id="5" creationId="{00000000-0000-0000-0000-000000000000}"/>
          </ac:spMkLst>
        </pc:spChg>
        <pc:spChg chg="mod">
          <ac:chgData name="Tania Otoya" userId="b34e5393-ca0d-4f0b-8c87-b369271ba059" providerId="ADAL" clId="{B730EBDA-67EF-42E7-AED5-A0F23A21313C}" dt="2026-02-05T03:50:00.801" v="14" actId="34135"/>
          <ac:spMkLst>
            <pc:docMk/>
            <pc:sldMk cId="0" sldId="272"/>
            <ac:spMk id="7" creationId="{00000000-0000-0000-0000-000000000000}"/>
          </ac:spMkLst>
        </pc:spChg>
        <pc:spChg chg="mod">
          <ac:chgData name="Tania Otoya" userId="b34e5393-ca0d-4f0b-8c87-b369271ba059" providerId="ADAL" clId="{B730EBDA-67EF-42E7-AED5-A0F23A21313C}" dt="2026-02-05T03:50:00.801" v="14" actId="34135"/>
          <ac:spMkLst>
            <pc:docMk/>
            <pc:sldMk cId="0" sldId="272"/>
            <ac:spMk id="8" creationId="{00000000-0000-0000-0000-000000000000}"/>
          </ac:spMkLst>
        </pc:spChg>
        <pc:spChg chg="mod">
          <ac:chgData name="Tania Otoya" userId="b34e5393-ca0d-4f0b-8c87-b369271ba059" providerId="ADAL" clId="{B730EBDA-67EF-42E7-AED5-A0F23A21313C}" dt="2026-02-05T03:50:00.801" v="14" actId="34135"/>
          <ac:spMkLst>
            <pc:docMk/>
            <pc:sldMk cId="0" sldId="272"/>
            <ac:spMk id="9" creationId="{00000000-0000-0000-0000-000000000000}"/>
          </ac:spMkLst>
        </pc:spChg>
        <pc:spChg chg="mod">
          <ac:chgData name="Tania Otoya" userId="b34e5393-ca0d-4f0b-8c87-b369271ba059" providerId="ADAL" clId="{B730EBDA-67EF-42E7-AED5-A0F23A21313C}" dt="2026-02-05T03:50:00.801" v="14" actId="34135"/>
          <ac:spMkLst>
            <pc:docMk/>
            <pc:sldMk cId="0" sldId="272"/>
            <ac:spMk id="10" creationId="{00000000-0000-0000-0000-000000000000}"/>
          </ac:spMkLst>
        </pc:spChg>
        <pc:grpChg chg="mod">
          <ac:chgData name="Tania Otoya" userId="b34e5393-ca0d-4f0b-8c87-b369271ba059" providerId="ADAL" clId="{B730EBDA-67EF-42E7-AED5-A0F23A21313C}" dt="2026-02-05T03:50:00.801" v="14" actId="34135"/>
          <ac:grpSpMkLst>
            <pc:docMk/>
            <pc:sldMk cId="0" sldId="272"/>
            <ac:grpSpMk id="4" creationId="{00000000-0000-0000-0000-000000000000}"/>
          </ac:grpSpMkLst>
        </pc:grpChg>
        <pc:grpChg chg="mod">
          <ac:chgData name="Tania Otoya" userId="b34e5393-ca0d-4f0b-8c87-b369271ba059" providerId="ADAL" clId="{B730EBDA-67EF-42E7-AED5-A0F23A21313C}" dt="2026-02-05T03:50:00.801" v="14" actId="34135"/>
          <ac:grpSpMkLst>
            <pc:docMk/>
            <pc:sldMk cId="0" sldId="272"/>
            <ac:grpSpMk id="6" creationId="{00000000-0000-0000-0000-000000000000}"/>
          </ac:grpSpMkLst>
        </pc:grpChg>
      </pc:sldChg>
      <pc:sldChg chg="modSp mod">
        <pc:chgData name="Tania Otoya" userId="b34e5393-ca0d-4f0b-8c87-b369271ba059" providerId="ADAL" clId="{B730EBDA-67EF-42E7-AED5-A0F23A21313C}" dt="2026-02-05T03:50:15.654" v="17" actId="34135"/>
        <pc:sldMkLst>
          <pc:docMk/>
          <pc:sldMk cId="0" sldId="273"/>
        </pc:sldMkLst>
        <pc:spChg chg="mod">
          <ac:chgData name="Tania Otoya" userId="b34e5393-ca0d-4f0b-8c87-b369271ba059" providerId="ADAL" clId="{B730EBDA-67EF-42E7-AED5-A0F23A21313C}" dt="2026-02-05T03:50:15.654" v="17" actId="34135"/>
          <ac:spMkLst>
            <pc:docMk/>
            <pc:sldMk cId="0" sldId="273"/>
            <ac:spMk id="2" creationId="{00000000-0000-0000-0000-000000000000}"/>
          </ac:spMkLst>
        </pc:spChg>
        <pc:spChg chg="mod">
          <ac:chgData name="Tania Otoya" userId="b34e5393-ca0d-4f0b-8c87-b369271ba059" providerId="ADAL" clId="{B730EBDA-67EF-42E7-AED5-A0F23A21313C}" dt="2026-02-05T03:50:15.654" v="17" actId="34135"/>
          <ac:spMkLst>
            <pc:docMk/>
            <pc:sldMk cId="0" sldId="273"/>
            <ac:spMk id="3" creationId="{00000000-0000-0000-0000-000000000000}"/>
          </ac:spMkLst>
        </pc:spChg>
        <pc:spChg chg="mod">
          <ac:chgData name="Tania Otoya" userId="b34e5393-ca0d-4f0b-8c87-b369271ba059" providerId="ADAL" clId="{B730EBDA-67EF-42E7-AED5-A0F23A21313C}" dt="2026-02-05T03:50:15.654" v="17" actId="34135"/>
          <ac:spMkLst>
            <pc:docMk/>
            <pc:sldMk cId="0" sldId="273"/>
            <ac:spMk id="4" creationId="{00000000-0000-0000-0000-000000000000}"/>
          </ac:spMkLst>
        </pc:spChg>
        <pc:spChg chg="mod">
          <ac:chgData name="Tania Otoya" userId="b34e5393-ca0d-4f0b-8c87-b369271ba059" providerId="ADAL" clId="{B730EBDA-67EF-42E7-AED5-A0F23A21313C}" dt="2026-02-05T03:50:15.654" v="17" actId="34135"/>
          <ac:spMkLst>
            <pc:docMk/>
            <pc:sldMk cId="0" sldId="273"/>
            <ac:spMk id="5" creationId="{00000000-0000-0000-0000-000000000000}"/>
          </ac:spMkLst>
        </pc:spChg>
        <pc:spChg chg="mod">
          <ac:chgData name="Tania Otoya" userId="b34e5393-ca0d-4f0b-8c87-b369271ba059" providerId="ADAL" clId="{B730EBDA-67EF-42E7-AED5-A0F23A21313C}" dt="2026-02-05T03:50:15.654" v="17" actId="34135"/>
          <ac:spMkLst>
            <pc:docMk/>
            <pc:sldMk cId="0" sldId="273"/>
            <ac:spMk id="6" creationId="{00000000-0000-0000-0000-000000000000}"/>
          </ac:spMkLst>
        </pc:spChg>
        <pc:spChg chg="mod">
          <ac:chgData name="Tania Otoya" userId="b34e5393-ca0d-4f0b-8c87-b369271ba059" providerId="ADAL" clId="{B730EBDA-67EF-42E7-AED5-A0F23A21313C}" dt="2026-02-05T03:50:15.654" v="17" actId="34135"/>
          <ac:spMkLst>
            <pc:docMk/>
            <pc:sldMk cId="0" sldId="273"/>
            <ac:spMk id="7" creationId="{00000000-0000-0000-0000-000000000000}"/>
          </ac:spMkLst>
        </pc:spChg>
      </pc:sldChg>
      <pc:sldChg chg="modSp mod">
        <pc:chgData name="Tania Otoya" userId="b34e5393-ca0d-4f0b-8c87-b369271ba059" providerId="ADAL" clId="{B730EBDA-67EF-42E7-AED5-A0F23A21313C}" dt="2026-02-05T03:50:19.649" v="18" actId="34135"/>
        <pc:sldMkLst>
          <pc:docMk/>
          <pc:sldMk cId="0" sldId="274"/>
        </pc:sldMkLst>
        <pc:spChg chg="mod">
          <ac:chgData name="Tania Otoya" userId="b34e5393-ca0d-4f0b-8c87-b369271ba059" providerId="ADAL" clId="{B730EBDA-67EF-42E7-AED5-A0F23A21313C}" dt="2026-02-05T03:50:19.649" v="18" actId="34135"/>
          <ac:spMkLst>
            <pc:docMk/>
            <pc:sldMk cId="0" sldId="274"/>
            <ac:spMk id="3" creationId="{00000000-0000-0000-0000-000000000000}"/>
          </ac:spMkLst>
        </pc:spChg>
        <pc:spChg chg="mod">
          <ac:chgData name="Tania Otoya" userId="b34e5393-ca0d-4f0b-8c87-b369271ba059" providerId="ADAL" clId="{B730EBDA-67EF-42E7-AED5-A0F23A21313C}" dt="2026-02-05T03:50:19.649" v="18" actId="34135"/>
          <ac:spMkLst>
            <pc:docMk/>
            <pc:sldMk cId="0" sldId="274"/>
            <ac:spMk id="5" creationId="{00000000-0000-0000-0000-000000000000}"/>
          </ac:spMkLst>
        </pc:spChg>
        <pc:spChg chg="mod">
          <ac:chgData name="Tania Otoya" userId="b34e5393-ca0d-4f0b-8c87-b369271ba059" providerId="ADAL" clId="{B730EBDA-67EF-42E7-AED5-A0F23A21313C}" dt="2026-02-05T03:50:19.649" v="18" actId="34135"/>
          <ac:spMkLst>
            <pc:docMk/>
            <pc:sldMk cId="0" sldId="274"/>
            <ac:spMk id="7" creationId="{00000000-0000-0000-0000-000000000000}"/>
          </ac:spMkLst>
        </pc:spChg>
        <pc:spChg chg="mod">
          <ac:chgData name="Tania Otoya" userId="b34e5393-ca0d-4f0b-8c87-b369271ba059" providerId="ADAL" clId="{B730EBDA-67EF-42E7-AED5-A0F23A21313C}" dt="2026-02-05T03:50:19.649" v="18" actId="34135"/>
          <ac:spMkLst>
            <pc:docMk/>
            <pc:sldMk cId="0" sldId="274"/>
            <ac:spMk id="8" creationId="{00000000-0000-0000-0000-000000000000}"/>
          </ac:spMkLst>
        </pc:spChg>
        <pc:spChg chg="mod">
          <ac:chgData name="Tania Otoya" userId="b34e5393-ca0d-4f0b-8c87-b369271ba059" providerId="ADAL" clId="{B730EBDA-67EF-42E7-AED5-A0F23A21313C}" dt="2026-02-05T03:50:19.649" v="18" actId="34135"/>
          <ac:spMkLst>
            <pc:docMk/>
            <pc:sldMk cId="0" sldId="274"/>
            <ac:spMk id="9" creationId="{00000000-0000-0000-0000-000000000000}"/>
          </ac:spMkLst>
        </pc:spChg>
        <pc:spChg chg="mod">
          <ac:chgData name="Tania Otoya" userId="b34e5393-ca0d-4f0b-8c87-b369271ba059" providerId="ADAL" clId="{B730EBDA-67EF-42E7-AED5-A0F23A21313C}" dt="2026-02-05T03:50:19.649" v="18" actId="34135"/>
          <ac:spMkLst>
            <pc:docMk/>
            <pc:sldMk cId="0" sldId="274"/>
            <ac:spMk id="10" creationId="{00000000-0000-0000-0000-000000000000}"/>
          </ac:spMkLst>
        </pc:spChg>
        <pc:spChg chg="mod">
          <ac:chgData name="Tania Otoya" userId="b34e5393-ca0d-4f0b-8c87-b369271ba059" providerId="ADAL" clId="{B730EBDA-67EF-42E7-AED5-A0F23A21313C}" dt="2026-02-05T03:50:19.649" v="18" actId="34135"/>
          <ac:spMkLst>
            <pc:docMk/>
            <pc:sldMk cId="0" sldId="274"/>
            <ac:spMk id="11" creationId="{00000000-0000-0000-0000-000000000000}"/>
          </ac:spMkLst>
        </pc:spChg>
        <pc:spChg chg="mod">
          <ac:chgData name="Tania Otoya" userId="b34e5393-ca0d-4f0b-8c87-b369271ba059" providerId="ADAL" clId="{B730EBDA-67EF-42E7-AED5-A0F23A21313C}" dt="2026-02-05T03:50:19.649" v="18" actId="34135"/>
          <ac:spMkLst>
            <pc:docMk/>
            <pc:sldMk cId="0" sldId="274"/>
            <ac:spMk id="14" creationId="{00000000-0000-0000-0000-000000000000}"/>
          </ac:spMkLst>
        </pc:spChg>
        <pc:spChg chg="mod">
          <ac:chgData name="Tania Otoya" userId="b34e5393-ca0d-4f0b-8c87-b369271ba059" providerId="ADAL" clId="{B730EBDA-67EF-42E7-AED5-A0F23A21313C}" dt="2026-02-05T03:50:19.649" v="18" actId="34135"/>
          <ac:spMkLst>
            <pc:docMk/>
            <pc:sldMk cId="0" sldId="274"/>
            <ac:spMk id="15" creationId="{00000000-0000-0000-0000-000000000000}"/>
          </ac:spMkLst>
        </pc:spChg>
        <pc:spChg chg="mod">
          <ac:chgData name="Tania Otoya" userId="b34e5393-ca0d-4f0b-8c87-b369271ba059" providerId="ADAL" clId="{B730EBDA-67EF-42E7-AED5-A0F23A21313C}" dt="2026-02-05T03:50:19.649" v="18" actId="34135"/>
          <ac:spMkLst>
            <pc:docMk/>
            <pc:sldMk cId="0" sldId="274"/>
            <ac:spMk id="16" creationId="{00000000-0000-0000-0000-000000000000}"/>
          </ac:spMkLst>
        </pc:spChg>
      </pc:sldChg>
      <pc:sldChg chg="modSp mod">
        <pc:chgData name="Tania Otoya" userId="b34e5393-ca0d-4f0b-8c87-b369271ba059" providerId="ADAL" clId="{B730EBDA-67EF-42E7-AED5-A0F23A21313C}" dt="2026-02-05T03:50:25.233" v="19" actId="34135"/>
        <pc:sldMkLst>
          <pc:docMk/>
          <pc:sldMk cId="0" sldId="275"/>
        </pc:sldMkLst>
        <pc:spChg chg="mod">
          <ac:chgData name="Tania Otoya" userId="b34e5393-ca0d-4f0b-8c87-b369271ba059" providerId="ADAL" clId="{B730EBDA-67EF-42E7-AED5-A0F23A21313C}" dt="2026-02-05T03:50:25.233" v="19" actId="34135"/>
          <ac:spMkLst>
            <pc:docMk/>
            <pc:sldMk cId="0" sldId="275"/>
            <ac:spMk id="2" creationId="{00000000-0000-0000-0000-000000000000}"/>
          </ac:spMkLst>
        </pc:spChg>
        <pc:spChg chg="mod">
          <ac:chgData name="Tania Otoya" userId="b34e5393-ca0d-4f0b-8c87-b369271ba059" providerId="ADAL" clId="{B730EBDA-67EF-42E7-AED5-A0F23A21313C}" dt="2026-02-05T03:50:25.233" v="19" actId="34135"/>
          <ac:spMkLst>
            <pc:docMk/>
            <pc:sldMk cId="0" sldId="275"/>
            <ac:spMk id="3" creationId="{00000000-0000-0000-0000-000000000000}"/>
          </ac:spMkLst>
        </pc:spChg>
        <pc:spChg chg="mod">
          <ac:chgData name="Tania Otoya" userId="b34e5393-ca0d-4f0b-8c87-b369271ba059" providerId="ADAL" clId="{B730EBDA-67EF-42E7-AED5-A0F23A21313C}" dt="2026-02-05T03:50:25.233" v="19" actId="34135"/>
          <ac:spMkLst>
            <pc:docMk/>
            <pc:sldMk cId="0" sldId="275"/>
            <ac:spMk id="5" creationId="{00000000-0000-0000-0000-000000000000}"/>
          </ac:spMkLst>
        </pc:spChg>
        <pc:spChg chg="mod">
          <ac:chgData name="Tania Otoya" userId="b34e5393-ca0d-4f0b-8c87-b369271ba059" providerId="ADAL" clId="{B730EBDA-67EF-42E7-AED5-A0F23A21313C}" dt="2026-02-05T03:50:25.233" v="19" actId="34135"/>
          <ac:spMkLst>
            <pc:docMk/>
            <pc:sldMk cId="0" sldId="275"/>
            <ac:spMk id="6" creationId="{00000000-0000-0000-0000-000000000000}"/>
          </ac:spMkLst>
        </pc:spChg>
        <pc:spChg chg="mod">
          <ac:chgData name="Tania Otoya" userId="b34e5393-ca0d-4f0b-8c87-b369271ba059" providerId="ADAL" clId="{B730EBDA-67EF-42E7-AED5-A0F23A21313C}" dt="2026-02-05T03:50:25.233" v="19" actId="34135"/>
          <ac:spMkLst>
            <pc:docMk/>
            <pc:sldMk cId="0" sldId="275"/>
            <ac:spMk id="7" creationId="{00000000-0000-0000-0000-000000000000}"/>
          </ac:spMkLst>
        </pc:spChg>
        <pc:spChg chg="mod">
          <ac:chgData name="Tania Otoya" userId="b34e5393-ca0d-4f0b-8c87-b369271ba059" providerId="ADAL" clId="{B730EBDA-67EF-42E7-AED5-A0F23A21313C}" dt="2026-02-05T03:50:25.233" v="19" actId="34135"/>
          <ac:spMkLst>
            <pc:docMk/>
            <pc:sldMk cId="0" sldId="275"/>
            <ac:spMk id="8" creationId="{00000000-0000-0000-0000-000000000000}"/>
          </ac:spMkLst>
        </pc:spChg>
        <pc:spChg chg="mod">
          <ac:chgData name="Tania Otoya" userId="b34e5393-ca0d-4f0b-8c87-b369271ba059" providerId="ADAL" clId="{B730EBDA-67EF-42E7-AED5-A0F23A21313C}" dt="2026-02-05T03:50:25.233" v="19" actId="34135"/>
          <ac:spMkLst>
            <pc:docMk/>
            <pc:sldMk cId="0" sldId="275"/>
            <ac:spMk id="9" creationId="{00000000-0000-0000-0000-000000000000}"/>
          </ac:spMkLst>
        </pc:spChg>
        <pc:spChg chg="mod">
          <ac:chgData name="Tania Otoya" userId="b34e5393-ca0d-4f0b-8c87-b369271ba059" providerId="ADAL" clId="{B730EBDA-67EF-42E7-AED5-A0F23A21313C}" dt="2026-02-05T03:50:25.233" v="19" actId="34135"/>
          <ac:spMkLst>
            <pc:docMk/>
            <pc:sldMk cId="0" sldId="275"/>
            <ac:spMk id="11" creationId="{00000000-0000-0000-0000-000000000000}"/>
          </ac:spMkLst>
        </pc:spChg>
        <pc:spChg chg="mod">
          <ac:chgData name="Tania Otoya" userId="b34e5393-ca0d-4f0b-8c87-b369271ba059" providerId="ADAL" clId="{B730EBDA-67EF-42E7-AED5-A0F23A21313C}" dt="2026-02-05T03:50:25.233" v="19" actId="34135"/>
          <ac:spMkLst>
            <pc:docMk/>
            <pc:sldMk cId="0" sldId="275"/>
            <ac:spMk id="12" creationId="{00000000-0000-0000-0000-000000000000}"/>
          </ac:spMkLst>
        </pc:spChg>
        <pc:spChg chg="mod">
          <ac:chgData name="Tania Otoya" userId="b34e5393-ca0d-4f0b-8c87-b369271ba059" providerId="ADAL" clId="{B730EBDA-67EF-42E7-AED5-A0F23A21313C}" dt="2026-02-05T03:50:25.233" v="19" actId="34135"/>
          <ac:spMkLst>
            <pc:docMk/>
            <pc:sldMk cId="0" sldId="275"/>
            <ac:spMk id="14" creationId="{00000000-0000-0000-0000-000000000000}"/>
          </ac:spMkLst>
        </pc:spChg>
      </pc:sldChg>
      <pc:sldChg chg="modSp mod">
        <pc:chgData name="Tania Otoya" userId="b34e5393-ca0d-4f0b-8c87-b369271ba059" providerId="ADAL" clId="{B730EBDA-67EF-42E7-AED5-A0F23A21313C}" dt="2026-02-05T03:50:28.845" v="20" actId="34135"/>
        <pc:sldMkLst>
          <pc:docMk/>
          <pc:sldMk cId="0" sldId="276"/>
        </pc:sldMkLst>
        <pc:spChg chg="mod">
          <ac:chgData name="Tania Otoya" userId="b34e5393-ca0d-4f0b-8c87-b369271ba059" providerId="ADAL" clId="{B730EBDA-67EF-42E7-AED5-A0F23A21313C}" dt="2026-02-05T03:50:28.845" v="20" actId="34135"/>
          <ac:spMkLst>
            <pc:docMk/>
            <pc:sldMk cId="0" sldId="276"/>
            <ac:spMk id="2" creationId="{00000000-0000-0000-0000-000000000000}"/>
          </ac:spMkLst>
        </pc:spChg>
        <pc:spChg chg="mod">
          <ac:chgData name="Tania Otoya" userId="b34e5393-ca0d-4f0b-8c87-b369271ba059" providerId="ADAL" clId="{B730EBDA-67EF-42E7-AED5-A0F23A21313C}" dt="2026-02-05T03:50:28.845" v="20" actId="34135"/>
          <ac:spMkLst>
            <pc:docMk/>
            <pc:sldMk cId="0" sldId="276"/>
            <ac:spMk id="4" creationId="{00000000-0000-0000-0000-000000000000}"/>
          </ac:spMkLst>
        </pc:spChg>
        <pc:spChg chg="mod">
          <ac:chgData name="Tania Otoya" userId="b34e5393-ca0d-4f0b-8c87-b369271ba059" providerId="ADAL" clId="{B730EBDA-67EF-42E7-AED5-A0F23A21313C}" dt="2026-02-05T03:50:28.845" v="20" actId="34135"/>
          <ac:spMkLst>
            <pc:docMk/>
            <pc:sldMk cId="0" sldId="276"/>
            <ac:spMk id="5" creationId="{00000000-0000-0000-0000-000000000000}"/>
          </ac:spMkLst>
        </pc:spChg>
        <pc:spChg chg="mod">
          <ac:chgData name="Tania Otoya" userId="b34e5393-ca0d-4f0b-8c87-b369271ba059" providerId="ADAL" clId="{B730EBDA-67EF-42E7-AED5-A0F23A21313C}" dt="2026-02-05T03:50:28.845" v="20" actId="34135"/>
          <ac:spMkLst>
            <pc:docMk/>
            <pc:sldMk cId="0" sldId="276"/>
            <ac:spMk id="7" creationId="{00000000-0000-0000-0000-000000000000}"/>
          </ac:spMkLst>
        </pc:spChg>
        <pc:spChg chg="mod">
          <ac:chgData name="Tania Otoya" userId="b34e5393-ca0d-4f0b-8c87-b369271ba059" providerId="ADAL" clId="{B730EBDA-67EF-42E7-AED5-A0F23A21313C}" dt="2026-02-05T03:50:28.845" v="20" actId="34135"/>
          <ac:spMkLst>
            <pc:docMk/>
            <pc:sldMk cId="0" sldId="276"/>
            <ac:spMk id="8" creationId="{00000000-0000-0000-0000-000000000000}"/>
          </ac:spMkLst>
        </pc:spChg>
        <pc:spChg chg="mod">
          <ac:chgData name="Tania Otoya" userId="b34e5393-ca0d-4f0b-8c87-b369271ba059" providerId="ADAL" clId="{B730EBDA-67EF-42E7-AED5-A0F23A21313C}" dt="2026-02-05T03:50:28.845" v="20" actId="34135"/>
          <ac:spMkLst>
            <pc:docMk/>
            <pc:sldMk cId="0" sldId="276"/>
            <ac:spMk id="9" creationId="{00000000-0000-0000-0000-000000000000}"/>
          </ac:spMkLst>
        </pc:spChg>
        <pc:spChg chg="mod">
          <ac:chgData name="Tania Otoya" userId="b34e5393-ca0d-4f0b-8c87-b369271ba059" providerId="ADAL" clId="{B730EBDA-67EF-42E7-AED5-A0F23A21313C}" dt="2026-02-05T03:50:28.845" v="20" actId="34135"/>
          <ac:spMkLst>
            <pc:docMk/>
            <pc:sldMk cId="0" sldId="276"/>
            <ac:spMk id="10" creationId="{00000000-0000-0000-0000-000000000000}"/>
          </ac:spMkLst>
        </pc:spChg>
        <pc:spChg chg="mod">
          <ac:chgData name="Tania Otoya" userId="b34e5393-ca0d-4f0b-8c87-b369271ba059" providerId="ADAL" clId="{B730EBDA-67EF-42E7-AED5-A0F23A21313C}" dt="2026-02-05T03:50:28.845" v="20" actId="34135"/>
          <ac:spMkLst>
            <pc:docMk/>
            <pc:sldMk cId="0" sldId="276"/>
            <ac:spMk id="13" creationId="{00000000-0000-0000-0000-000000000000}"/>
          </ac:spMkLst>
        </pc:spChg>
        <pc:spChg chg="mod">
          <ac:chgData name="Tania Otoya" userId="b34e5393-ca0d-4f0b-8c87-b369271ba059" providerId="ADAL" clId="{B730EBDA-67EF-42E7-AED5-A0F23A21313C}" dt="2026-02-05T03:50:28.845" v="20" actId="34135"/>
          <ac:spMkLst>
            <pc:docMk/>
            <pc:sldMk cId="0" sldId="276"/>
            <ac:spMk id="14" creationId="{00000000-0000-0000-0000-000000000000}"/>
          </ac:spMkLst>
        </pc:spChg>
        <pc:spChg chg="mod">
          <ac:chgData name="Tania Otoya" userId="b34e5393-ca0d-4f0b-8c87-b369271ba059" providerId="ADAL" clId="{B730EBDA-67EF-42E7-AED5-A0F23A21313C}" dt="2026-02-05T03:50:28.845" v="20" actId="34135"/>
          <ac:spMkLst>
            <pc:docMk/>
            <pc:sldMk cId="0" sldId="276"/>
            <ac:spMk id="15" creationId="{00000000-0000-0000-0000-000000000000}"/>
          </ac:spMkLst>
        </pc:spChg>
      </pc:sldChg>
      <pc:sldChg chg="modSp mod">
        <pc:chgData name="Tania Otoya" userId="b34e5393-ca0d-4f0b-8c87-b369271ba059" providerId="ADAL" clId="{B730EBDA-67EF-42E7-AED5-A0F23A21313C}" dt="2026-02-05T03:50:33.909" v="21" actId="34135"/>
        <pc:sldMkLst>
          <pc:docMk/>
          <pc:sldMk cId="0" sldId="277"/>
        </pc:sldMkLst>
        <pc:spChg chg="mod">
          <ac:chgData name="Tania Otoya" userId="b34e5393-ca0d-4f0b-8c87-b369271ba059" providerId="ADAL" clId="{B730EBDA-67EF-42E7-AED5-A0F23A21313C}" dt="2026-02-05T03:50:33.909" v="21" actId="34135"/>
          <ac:spMkLst>
            <pc:docMk/>
            <pc:sldMk cId="0" sldId="277"/>
            <ac:spMk id="2" creationId="{00000000-0000-0000-0000-000000000000}"/>
          </ac:spMkLst>
        </pc:spChg>
      </pc:sldChg>
    </pc:docChg>
  </pc:docChgLst>
  <pc:docChgLst>
    <pc:chgData name="Tania Otoya" userId="b34e5393-ca0d-4f0b-8c87-b369271ba059" providerId="ADAL" clId="{6240D808-7EFE-40C2-A31C-AC4E01E40508}"/>
    <pc:docChg chg="custSel modSld">
      <pc:chgData name="Tania Otoya" userId="b34e5393-ca0d-4f0b-8c87-b369271ba059" providerId="ADAL" clId="{6240D808-7EFE-40C2-A31C-AC4E01E40508}" dt="2025-02-14T05:21:50.230" v="74" actId="729"/>
      <pc:docMkLst>
        <pc:docMk/>
      </pc:docMkLst>
      <pc:sldChg chg="addSp delSp modSp mod setBg modShow">
        <pc:chgData name="Tania Otoya" userId="b34e5393-ca0d-4f0b-8c87-b369271ba059" providerId="ADAL" clId="{6240D808-7EFE-40C2-A31C-AC4E01E40508}" dt="2025-02-14T05:21:50.230" v="74" actId="729"/>
        <pc:sldMkLst>
          <pc:docMk/>
          <pc:sldMk cId="0" sldId="2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A2A9AF-EAC5-410D-93ED-5933FC75DCB9}" type="datetimeFigureOut">
              <a:rPr lang="en-AU" smtClean="0"/>
              <a:t>5/02/2026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50D720-FB7B-47CD-9C2C-C53A4BCA1180}" type="slidenum">
              <a:rPr lang="en-AU" smtClean="0"/>
              <a:t>‹#›</a:t>
            </a:fld>
            <a:endParaRPr lang="en-AU"/>
          </a:p>
        </p:txBody>
      </p:sp>
    </p:spTree>
    <p:extLst>
      <p:ext uri="{BB962C8B-B14F-4D97-AF65-F5344CB8AC3E}">
        <p14:creationId xmlns:p14="http://schemas.microsoft.com/office/powerpoint/2010/main" val="2922459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 row: </a:t>
            </a:r>
            <a:r>
              <a:rPr lang="en-US" dirty="0"/>
              <a:t>Food and water  – Rest – Shelter – Veterinary Care</a:t>
            </a:r>
          </a:p>
          <a:p>
            <a:r>
              <a:rPr lang="en-US" b="1" dirty="0"/>
              <a:t>Bottom row: </a:t>
            </a:r>
            <a:r>
              <a:rPr lang="en-US" dirty="0"/>
              <a:t>Exercise + Play – Grooming + Hygiene – Collar and ID – Love</a:t>
            </a:r>
          </a:p>
          <a:p>
            <a:endParaRPr lang="en-AU" b="1" dirty="0"/>
          </a:p>
          <a:p>
            <a:r>
              <a:rPr lang="en-US" b="1" dirty="0"/>
              <a:t>Discuss the main ways we need to care for our pets to ensure they are happy and healthy:</a:t>
            </a:r>
          </a:p>
          <a:p>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Fresh Food and Water: Discuss the importance of feeding pets the correct diet, with the right foods in the right proportions. </a:t>
            </a:r>
            <a:r>
              <a:rPr lang="en-AU" dirty="0"/>
              <a:t>Feel free to elaborate with examples from one or more animals. </a:t>
            </a:r>
            <a:r>
              <a:rPr lang="en-US" dirty="0"/>
              <a:t>For example, a healthy diet for dogs includes dog food (biscuits or wet food), meat, and raw bones, supplemented with plain rice, eggs, and some fruits and vegetables. You can also provide examples of foods that make dogs sick, such as chocolate, grapes, onions, and cooked bones.</a:t>
            </a:r>
            <a:r>
              <a:rPr lang="en-AU" dirty="0"/>
              <a:t>F </a:t>
            </a:r>
            <a:r>
              <a:rPr lang="en-AU" dirty="0" err="1"/>
              <a:t>resh</a:t>
            </a:r>
            <a:r>
              <a:rPr lang="en-AU" dirty="0"/>
              <a:t> water every day. Make sure the bowl is out of the sun and refilled on hot days.</a:t>
            </a:r>
            <a:endParaRPr lang="en-US" dirty="0"/>
          </a:p>
          <a:p>
            <a:pPr marL="228600" indent="-228600">
              <a:buAutoNum type="arabicPeriod"/>
            </a:pPr>
            <a:r>
              <a:rPr lang="en-US" dirty="0"/>
              <a:t>Rest: All animals need a place to rest that is safe, comfortable, warm, and dry. May discuss that this is particularly important for young and senior animals.</a:t>
            </a:r>
          </a:p>
          <a:p>
            <a:pPr marL="228600" indent="-228600">
              <a:buAutoNum type="arabicPeriod"/>
            </a:pPr>
            <a:r>
              <a:rPr lang="en-US" dirty="0"/>
              <a:t>Appropriate Shelter: It is our responsibility to ensure that our pets stay safe at home or within our backyard. Animals that may be at risk of injury or death from other animals, such as chickens, need to be securely housed in an enclosure to protect them from predators.</a:t>
            </a:r>
          </a:p>
          <a:p>
            <a:pPr marL="228600" indent="-228600">
              <a:buAutoNum type="arabicPeriod"/>
            </a:pPr>
            <a:r>
              <a:rPr lang="en-US" dirty="0"/>
              <a:t>Veterinary Care (including flea and tick treatment): Discuss the importance of taking sick or injured pets to the vet. Mention that vaccinations are a key way to protect pet dogs and cats from diseases that can make them ill. </a:t>
            </a:r>
          </a:p>
          <a:p>
            <a:pPr marL="228600" indent="-228600">
              <a:buAutoNum type="arabicPeriod"/>
            </a:pPr>
            <a:r>
              <a:rPr lang="en-US" dirty="0"/>
              <a:t>Exercise and Play: Discuss the importance of physical activity and allowing pets to perform their natural behaviors. Provide examples of different animals’ natural behaviors and how we can exercise and play with them. For example, dogs need walks and time to run around. Dogs also need to sniff and chew things. Providing toys they can chase, and chew will make them happy and help prevent boredom.</a:t>
            </a:r>
          </a:p>
          <a:p>
            <a:pPr marL="228600" indent="-228600">
              <a:buAutoNum type="arabicPeriod"/>
            </a:pPr>
            <a:r>
              <a:rPr lang="en-US" dirty="0"/>
              <a:t>Grooming and Hygiene: Discuss the need to clean up after our pets when they go to the toilet and explain why this is important. Pets also need to stay relatively clean, and we may need to help them by giving them a bath. Additionally, some animals require regular brushing or clipping.</a:t>
            </a:r>
          </a:p>
          <a:p>
            <a:pPr marL="228600" indent="-228600">
              <a:buAutoNum type="arabicPeriod"/>
            </a:pPr>
            <a:r>
              <a:rPr lang="en-US" dirty="0"/>
              <a:t>Collar and Identification: Explain why it’s important for dogs to wear a collar. You can also explain what microchipping is and how it helps lost animals return to their families.</a:t>
            </a:r>
          </a:p>
          <a:p>
            <a:pPr marL="228600" indent="-228600">
              <a:buAutoNum type="arabicPeriod"/>
            </a:pPr>
            <a:r>
              <a:rPr lang="en-US" dirty="0"/>
              <a:t>Love: All animals, whether pets or wildlife, deserve respect. Pets in our care need to be shown love. Provide examples of how we can show love to our pets.</a:t>
            </a:r>
            <a:endParaRPr lang="en-AU" dirty="0"/>
          </a:p>
          <a:p>
            <a:endParaRPr lang="en-AU" dirty="0"/>
          </a:p>
        </p:txBody>
      </p:sp>
      <p:sp>
        <p:nvSpPr>
          <p:cNvPr id="4" name="Slide Number Placeholder 3"/>
          <p:cNvSpPr>
            <a:spLocks noGrp="1"/>
          </p:cNvSpPr>
          <p:nvPr>
            <p:ph type="sldNum" sz="quarter" idx="5"/>
          </p:nvPr>
        </p:nvSpPr>
        <p:spPr/>
        <p:txBody>
          <a:bodyPr/>
          <a:lstStyle/>
          <a:p>
            <a:fld id="{D350D720-FB7B-47CD-9C2C-C53A4BCA1180}" type="slidenum">
              <a:rPr lang="en-AU" smtClean="0"/>
              <a:t>6</a:t>
            </a:fld>
            <a:endParaRPr lang="en-AU"/>
          </a:p>
        </p:txBody>
      </p:sp>
    </p:spTree>
    <p:extLst>
      <p:ext uri="{BB962C8B-B14F-4D97-AF65-F5344CB8AC3E}">
        <p14:creationId xmlns:p14="http://schemas.microsoft.com/office/powerpoint/2010/main" val="1794620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 row: </a:t>
            </a:r>
            <a:r>
              <a:rPr lang="en-US" dirty="0"/>
              <a:t>Food and water  – Rest – Shelter – Veterinary Care</a:t>
            </a:r>
          </a:p>
          <a:p>
            <a:r>
              <a:rPr lang="en-US" b="1" dirty="0"/>
              <a:t>Bottom row: </a:t>
            </a:r>
            <a:r>
              <a:rPr lang="en-US" dirty="0"/>
              <a:t>Exercise + Play – Grooming + Hygiene – Collar and ID – Love</a:t>
            </a:r>
          </a:p>
          <a:p>
            <a:endParaRPr lang="en-AU" b="1" dirty="0"/>
          </a:p>
          <a:p>
            <a:r>
              <a:rPr lang="en-US" b="1" dirty="0"/>
              <a:t>Discuss the main ways we need to care for our pets to ensure they are happy and healthy:</a:t>
            </a:r>
          </a:p>
          <a:p>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Fresh Food and Water: Discuss the importance of feeding pets the correct diet, with the right foods in the right proportions. </a:t>
            </a:r>
            <a:r>
              <a:rPr lang="en-AU" dirty="0"/>
              <a:t>Feel free to elaborate with examples from one or more animals. </a:t>
            </a:r>
            <a:r>
              <a:rPr lang="en-US" dirty="0"/>
              <a:t>For example, a healthy diet for dogs includes dog food (biscuits or wet food), meat, and raw bones, supplemented with plain rice, eggs, and some fruits and vegetables. You can also provide examples of foods that make dogs sick, such as chocolate, grapes, onions, and cooked bones.</a:t>
            </a:r>
            <a:r>
              <a:rPr lang="en-AU" dirty="0"/>
              <a:t>F </a:t>
            </a:r>
            <a:r>
              <a:rPr lang="en-AU" dirty="0" err="1"/>
              <a:t>resh</a:t>
            </a:r>
            <a:r>
              <a:rPr lang="en-AU" dirty="0"/>
              <a:t> water every day. Make sure the bowl is out of the sun and refilled on hot days.</a:t>
            </a:r>
            <a:endParaRPr lang="en-US" dirty="0"/>
          </a:p>
          <a:p>
            <a:endParaRPr lang="en-AU" dirty="0"/>
          </a:p>
        </p:txBody>
      </p:sp>
      <p:sp>
        <p:nvSpPr>
          <p:cNvPr id="4" name="Slide Number Placeholder 3"/>
          <p:cNvSpPr>
            <a:spLocks noGrp="1"/>
          </p:cNvSpPr>
          <p:nvPr>
            <p:ph type="sldNum" sz="quarter" idx="5"/>
          </p:nvPr>
        </p:nvSpPr>
        <p:spPr/>
        <p:txBody>
          <a:bodyPr/>
          <a:lstStyle/>
          <a:p>
            <a:fld id="{D350D720-FB7B-47CD-9C2C-C53A4BCA1180}" type="slidenum">
              <a:rPr lang="en-AU" smtClean="0"/>
              <a:t>7</a:t>
            </a:fld>
            <a:endParaRPr lang="en-AU"/>
          </a:p>
        </p:txBody>
      </p:sp>
    </p:spTree>
    <p:extLst>
      <p:ext uri="{BB962C8B-B14F-4D97-AF65-F5344CB8AC3E}">
        <p14:creationId xmlns:p14="http://schemas.microsoft.com/office/powerpoint/2010/main" val="2703133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 row: </a:t>
            </a:r>
            <a:r>
              <a:rPr lang="en-US" dirty="0"/>
              <a:t>Food and water  – Rest – Shelter – Veterinary Care</a:t>
            </a:r>
          </a:p>
          <a:p>
            <a:r>
              <a:rPr lang="en-US" b="1" dirty="0"/>
              <a:t>Bottom row: </a:t>
            </a:r>
            <a:r>
              <a:rPr lang="en-US" dirty="0"/>
              <a:t>Exercise + Play – Grooming + Hygiene – Collar and ID – Love</a:t>
            </a:r>
          </a:p>
          <a:p>
            <a:endParaRPr lang="en-AU" b="1" dirty="0"/>
          </a:p>
          <a:p>
            <a:r>
              <a:rPr lang="en-US" b="1" dirty="0"/>
              <a:t>Discuss the main ways we need to care for our pets to ensure they are happy and healthy:</a:t>
            </a:r>
          </a:p>
          <a:p>
            <a:endParaRPr lang="en-US" dirty="0"/>
          </a:p>
          <a:p>
            <a:pPr marL="0" indent="0">
              <a:buNone/>
            </a:pPr>
            <a:r>
              <a:rPr lang="en-US" dirty="0"/>
              <a:t>2. Rest: All animals need a place to rest that is safe, comfortable, warm, and dry. May discuss that this is particularly important for young and senior animals.</a:t>
            </a:r>
          </a:p>
          <a:p>
            <a:endParaRPr lang="en-AU" dirty="0"/>
          </a:p>
        </p:txBody>
      </p:sp>
      <p:sp>
        <p:nvSpPr>
          <p:cNvPr id="4" name="Slide Number Placeholder 3"/>
          <p:cNvSpPr>
            <a:spLocks noGrp="1"/>
          </p:cNvSpPr>
          <p:nvPr>
            <p:ph type="sldNum" sz="quarter" idx="5"/>
          </p:nvPr>
        </p:nvSpPr>
        <p:spPr/>
        <p:txBody>
          <a:bodyPr/>
          <a:lstStyle/>
          <a:p>
            <a:fld id="{D350D720-FB7B-47CD-9C2C-C53A4BCA1180}" type="slidenum">
              <a:rPr lang="en-AU" smtClean="0"/>
              <a:t>8</a:t>
            </a:fld>
            <a:endParaRPr lang="en-AU"/>
          </a:p>
        </p:txBody>
      </p:sp>
    </p:spTree>
    <p:extLst>
      <p:ext uri="{BB962C8B-B14F-4D97-AF65-F5344CB8AC3E}">
        <p14:creationId xmlns:p14="http://schemas.microsoft.com/office/powerpoint/2010/main" val="585996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 row: </a:t>
            </a:r>
            <a:r>
              <a:rPr lang="en-US" dirty="0"/>
              <a:t>Food and water  – Rest – Shelter – Veterinary Care</a:t>
            </a:r>
          </a:p>
          <a:p>
            <a:r>
              <a:rPr lang="en-US" b="1" dirty="0"/>
              <a:t>Bottom row: </a:t>
            </a:r>
            <a:r>
              <a:rPr lang="en-US" dirty="0"/>
              <a:t>Exercise + Play – Grooming + Hygiene – Collar and ID – Love</a:t>
            </a:r>
          </a:p>
          <a:p>
            <a:endParaRPr lang="en-AU" b="1" dirty="0"/>
          </a:p>
          <a:p>
            <a:r>
              <a:rPr lang="en-US" b="1" dirty="0"/>
              <a:t>Discuss the main ways we need to care for our pets to ensure they are happy and healthy:</a:t>
            </a:r>
          </a:p>
          <a:p>
            <a:endParaRPr lang="en-US" dirty="0"/>
          </a:p>
          <a:p>
            <a:pPr marL="0" indent="0">
              <a:buNone/>
            </a:pPr>
            <a:r>
              <a:rPr lang="en-US" dirty="0"/>
              <a:t>3. Appropriate Shelter: It is our responsibility to ensure that our pets stay safe at home or within our backyard. Animals that may be at risk of injury or death from other animals, such as chickens, need to be securely housed in an enclosure to protect them from predators. Shelter from weather conditions, not too hot or too cold. In the shade and safe from storms.</a:t>
            </a:r>
          </a:p>
          <a:p>
            <a:endParaRPr lang="en-AU" dirty="0"/>
          </a:p>
        </p:txBody>
      </p:sp>
      <p:sp>
        <p:nvSpPr>
          <p:cNvPr id="4" name="Slide Number Placeholder 3"/>
          <p:cNvSpPr>
            <a:spLocks noGrp="1"/>
          </p:cNvSpPr>
          <p:nvPr>
            <p:ph type="sldNum" sz="quarter" idx="5"/>
          </p:nvPr>
        </p:nvSpPr>
        <p:spPr/>
        <p:txBody>
          <a:bodyPr/>
          <a:lstStyle/>
          <a:p>
            <a:fld id="{D350D720-FB7B-47CD-9C2C-C53A4BCA1180}" type="slidenum">
              <a:rPr lang="en-AU" smtClean="0"/>
              <a:t>9</a:t>
            </a:fld>
            <a:endParaRPr lang="en-AU"/>
          </a:p>
        </p:txBody>
      </p:sp>
    </p:spTree>
    <p:extLst>
      <p:ext uri="{BB962C8B-B14F-4D97-AF65-F5344CB8AC3E}">
        <p14:creationId xmlns:p14="http://schemas.microsoft.com/office/powerpoint/2010/main" val="1427807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 row: </a:t>
            </a:r>
            <a:r>
              <a:rPr lang="en-US" dirty="0"/>
              <a:t>Food and water  – Rest – Shelter – Veterinary Care</a:t>
            </a:r>
          </a:p>
          <a:p>
            <a:r>
              <a:rPr lang="en-US" b="1" dirty="0"/>
              <a:t>Bottom row: </a:t>
            </a:r>
            <a:r>
              <a:rPr lang="en-US" dirty="0"/>
              <a:t>Exercise + Play – Grooming + Hygiene – Collar and ID – Love</a:t>
            </a:r>
          </a:p>
          <a:p>
            <a:endParaRPr lang="en-AU" b="1" dirty="0"/>
          </a:p>
          <a:p>
            <a:r>
              <a:rPr lang="en-US" b="1" dirty="0"/>
              <a:t>Discuss the main ways we need to care for our pets to ensure they are happy and healthy: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indent="0">
              <a:buNone/>
            </a:pPr>
            <a:r>
              <a:rPr lang="en-US" dirty="0"/>
              <a:t>4. Veterinary Care (including flea and tick treatment): Discuss the importance of taking sick or injured pets to the vet. Mention that vaccinations are a key way to protect pet dogs and cats from diseases that can make them ill. Need for animals to have a regular check up to prevent them from getting sick.</a:t>
            </a:r>
          </a:p>
        </p:txBody>
      </p:sp>
      <p:sp>
        <p:nvSpPr>
          <p:cNvPr id="4" name="Slide Number Placeholder 3"/>
          <p:cNvSpPr>
            <a:spLocks noGrp="1"/>
          </p:cNvSpPr>
          <p:nvPr>
            <p:ph type="sldNum" sz="quarter" idx="5"/>
          </p:nvPr>
        </p:nvSpPr>
        <p:spPr/>
        <p:txBody>
          <a:bodyPr/>
          <a:lstStyle/>
          <a:p>
            <a:fld id="{D350D720-FB7B-47CD-9C2C-C53A4BCA1180}" type="slidenum">
              <a:rPr lang="en-AU" smtClean="0"/>
              <a:t>10</a:t>
            </a:fld>
            <a:endParaRPr lang="en-AU"/>
          </a:p>
        </p:txBody>
      </p:sp>
    </p:spTree>
    <p:extLst>
      <p:ext uri="{BB962C8B-B14F-4D97-AF65-F5344CB8AC3E}">
        <p14:creationId xmlns:p14="http://schemas.microsoft.com/office/powerpoint/2010/main" val="1274843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 row: </a:t>
            </a:r>
            <a:r>
              <a:rPr lang="en-US" dirty="0"/>
              <a:t>Food and water  – Rest – Shelter – Veterinary Care</a:t>
            </a:r>
          </a:p>
          <a:p>
            <a:r>
              <a:rPr lang="en-US" b="1" dirty="0"/>
              <a:t>Bottom row: </a:t>
            </a:r>
            <a:r>
              <a:rPr lang="en-US" dirty="0"/>
              <a:t>Exercise + Play – Grooming + Hygiene – Collar and ID – Love</a:t>
            </a:r>
          </a:p>
          <a:p>
            <a:endParaRPr lang="en-AU" b="1" dirty="0"/>
          </a:p>
          <a:p>
            <a:r>
              <a:rPr lang="en-US" b="1" dirty="0"/>
              <a:t>Discuss the main ways we need to care for our pets to ensure they are happy and healthy:</a:t>
            </a:r>
          </a:p>
          <a:p>
            <a:pPr marL="228600" indent="-228600">
              <a:buAutoNum type="arabicPeriod"/>
            </a:pPr>
            <a:endParaRPr lang="en-US" dirty="0"/>
          </a:p>
          <a:p>
            <a:pPr marL="0" indent="0">
              <a:buNone/>
            </a:pPr>
            <a:r>
              <a:rPr lang="en-US" dirty="0"/>
              <a:t>5. Exercise and Play: Discuss the importance of physical activity and allowing pets to perform their natural behaviors. Provide examples of different animals’ natural behaviors and how we can exercise and play with them. For example, dogs need walks and time to run around. Dogs also need to sniff and chew things. Providing toys they can chase, and chew will make them happy and help prevent boredom.</a:t>
            </a:r>
          </a:p>
          <a:p>
            <a:pPr marL="0" indent="0">
              <a:buNone/>
            </a:pPr>
            <a:endParaRPr lang="en-AU" dirty="0"/>
          </a:p>
          <a:p>
            <a:endParaRPr lang="en-AU" dirty="0"/>
          </a:p>
        </p:txBody>
      </p:sp>
      <p:sp>
        <p:nvSpPr>
          <p:cNvPr id="4" name="Slide Number Placeholder 3"/>
          <p:cNvSpPr>
            <a:spLocks noGrp="1"/>
          </p:cNvSpPr>
          <p:nvPr>
            <p:ph type="sldNum" sz="quarter" idx="5"/>
          </p:nvPr>
        </p:nvSpPr>
        <p:spPr/>
        <p:txBody>
          <a:bodyPr/>
          <a:lstStyle/>
          <a:p>
            <a:fld id="{D350D720-FB7B-47CD-9C2C-C53A4BCA1180}" type="slidenum">
              <a:rPr lang="en-AU" smtClean="0"/>
              <a:t>11</a:t>
            </a:fld>
            <a:endParaRPr lang="en-AU"/>
          </a:p>
        </p:txBody>
      </p:sp>
    </p:spTree>
    <p:extLst>
      <p:ext uri="{BB962C8B-B14F-4D97-AF65-F5344CB8AC3E}">
        <p14:creationId xmlns:p14="http://schemas.microsoft.com/office/powerpoint/2010/main" val="2247067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 row: </a:t>
            </a:r>
            <a:r>
              <a:rPr lang="en-US" dirty="0"/>
              <a:t>Food and water  – Rest – Shelter – Veterinary Care</a:t>
            </a:r>
          </a:p>
          <a:p>
            <a:r>
              <a:rPr lang="en-US" b="1" dirty="0"/>
              <a:t>Bottom row: </a:t>
            </a:r>
            <a:r>
              <a:rPr lang="en-US" dirty="0"/>
              <a:t>Exercise + Play – Grooming + Hygiene – Collar and ID – Love</a:t>
            </a:r>
          </a:p>
          <a:p>
            <a:endParaRPr lang="en-AU" b="1" dirty="0"/>
          </a:p>
          <a:p>
            <a:r>
              <a:rPr lang="en-US" b="1" dirty="0"/>
              <a:t>Discuss the main ways we need to care for our pets to ensure they are happy and healthy:</a:t>
            </a:r>
          </a:p>
          <a:p>
            <a:endParaRPr lang="en-US" dirty="0"/>
          </a:p>
          <a:p>
            <a:pPr marL="0" indent="0">
              <a:buNone/>
            </a:pPr>
            <a:r>
              <a:rPr lang="en-US" dirty="0"/>
              <a:t>6. Grooming and Hygiene: Discuss the need to clean up after our pets when they go to the toilet and explain why this is important. Pets also need to stay relatively clean, and we may need to help them by giving them a bath. Additionally, some animals require regular brushing or clipping.</a:t>
            </a:r>
          </a:p>
          <a:p>
            <a:endParaRPr lang="en-AU" dirty="0"/>
          </a:p>
        </p:txBody>
      </p:sp>
      <p:sp>
        <p:nvSpPr>
          <p:cNvPr id="4" name="Slide Number Placeholder 3"/>
          <p:cNvSpPr>
            <a:spLocks noGrp="1"/>
          </p:cNvSpPr>
          <p:nvPr>
            <p:ph type="sldNum" sz="quarter" idx="5"/>
          </p:nvPr>
        </p:nvSpPr>
        <p:spPr/>
        <p:txBody>
          <a:bodyPr/>
          <a:lstStyle/>
          <a:p>
            <a:fld id="{D350D720-FB7B-47CD-9C2C-C53A4BCA1180}" type="slidenum">
              <a:rPr lang="en-AU" smtClean="0"/>
              <a:t>12</a:t>
            </a:fld>
            <a:endParaRPr lang="en-AU"/>
          </a:p>
        </p:txBody>
      </p:sp>
    </p:spTree>
    <p:extLst>
      <p:ext uri="{BB962C8B-B14F-4D97-AF65-F5344CB8AC3E}">
        <p14:creationId xmlns:p14="http://schemas.microsoft.com/office/powerpoint/2010/main" val="2271612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 row: </a:t>
            </a:r>
            <a:r>
              <a:rPr lang="en-US" dirty="0"/>
              <a:t>Food and water  – Rest – Shelter – Veterinary Care</a:t>
            </a:r>
          </a:p>
          <a:p>
            <a:r>
              <a:rPr lang="en-US" b="1" dirty="0"/>
              <a:t>Bottom row: </a:t>
            </a:r>
            <a:r>
              <a:rPr lang="en-US" dirty="0"/>
              <a:t>Exercise + Play – Grooming + Hygiene – Collar and ID – Love</a:t>
            </a:r>
          </a:p>
          <a:p>
            <a:endParaRPr lang="en-AU" b="1" dirty="0"/>
          </a:p>
          <a:p>
            <a:r>
              <a:rPr lang="en-US" b="1" dirty="0"/>
              <a:t>Discuss the main ways we need to care for our pets to ensure they are happy and healthy:</a:t>
            </a:r>
          </a:p>
          <a:p>
            <a:endParaRPr lang="en-US" dirty="0"/>
          </a:p>
          <a:p>
            <a:pPr marL="0" indent="0">
              <a:buNone/>
            </a:pPr>
            <a:r>
              <a:rPr lang="en-US" dirty="0"/>
              <a:t>7. Collar and Identification: Explain why it’s important for dogs to wear a collar. You can also explain what microchipping is and how it helps lost animals return to their families.</a:t>
            </a:r>
          </a:p>
          <a:p>
            <a:endParaRPr lang="en-AU" dirty="0"/>
          </a:p>
        </p:txBody>
      </p:sp>
      <p:sp>
        <p:nvSpPr>
          <p:cNvPr id="4" name="Slide Number Placeholder 3"/>
          <p:cNvSpPr>
            <a:spLocks noGrp="1"/>
          </p:cNvSpPr>
          <p:nvPr>
            <p:ph type="sldNum" sz="quarter" idx="5"/>
          </p:nvPr>
        </p:nvSpPr>
        <p:spPr/>
        <p:txBody>
          <a:bodyPr/>
          <a:lstStyle/>
          <a:p>
            <a:fld id="{D350D720-FB7B-47CD-9C2C-C53A4BCA1180}" type="slidenum">
              <a:rPr lang="en-AU" smtClean="0"/>
              <a:t>13</a:t>
            </a:fld>
            <a:endParaRPr lang="en-AU"/>
          </a:p>
        </p:txBody>
      </p:sp>
    </p:spTree>
    <p:extLst>
      <p:ext uri="{BB962C8B-B14F-4D97-AF65-F5344CB8AC3E}">
        <p14:creationId xmlns:p14="http://schemas.microsoft.com/office/powerpoint/2010/main" val="587088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 row: </a:t>
            </a:r>
            <a:r>
              <a:rPr lang="en-US" dirty="0"/>
              <a:t>Food and water  – Rest – Shelter – Veterinary Care</a:t>
            </a:r>
          </a:p>
          <a:p>
            <a:r>
              <a:rPr lang="en-US" b="1" dirty="0"/>
              <a:t>Bottom row: </a:t>
            </a:r>
            <a:r>
              <a:rPr lang="en-US" dirty="0"/>
              <a:t>Exercise + Play – Grooming + Hygiene – Collar and ID – Love</a:t>
            </a:r>
          </a:p>
          <a:p>
            <a:endParaRPr lang="en-AU" b="1" dirty="0"/>
          </a:p>
          <a:p>
            <a:r>
              <a:rPr lang="en-US" b="1" dirty="0"/>
              <a:t>Discuss the main ways we need to care for our pets to ensure they are happy and healthy:</a:t>
            </a:r>
          </a:p>
          <a:p>
            <a:endParaRPr lang="en-US" dirty="0"/>
          </a:p>
          <a:p>
            <a:pPr marL="0" indent="0">
              <a:buNone/>
            </a:pPr>
            <a:r>
              <a:rPr lang="en-US" dirty="0"/>
              <a:t>8. Love: All animals, whether pets or wildlife, deserve respect. Pets in our care need to be shown love. Provide examples of how we can show love to our pets.</a:t>
            </a:r>
            <a:endParaRPr lang="en-AU" dirty="0"/>
          </a:p>
          <a:p>
            <a:endParaRPr lang="en-AU" dirty="0"/>
          </a:p>
        </p:txBody>
      </p:sp>
      <p:sp>
        <p:nvSpPr>
          <p:cNvPr id="4" name="Slide Number Placeholder 3"/>
          <p:cNvSpPr>
            <a:spLocks noGrp="1"/>
          </p:cNvSpPr>
          <p:nvPr>
            <p:ph type="sldNum" sz="quarter" idx="5"/>
          </p:nvPr>
        </p:nvSpPr>
        <p:spPr/>
        <p:txBody>
          <a:bodyPr/>
          <a:lstStyle/>
          <a:p>
            <a:fld id="{D350D720-FB7B-47CD-9C2C-C53A4BCA1180}" type="slidenum">
              <a:rPr lang="en-AU" smtClean="0"/>
              <a:t>14</a:t>
            </a:fld>
            <a:endParaRPr lang="en-AU"/>
          </a:p>
        </p:txBody>
      </p:sp>
    </p:spTree>
    <p:extLst>
      <p:ext uri="{BB962C8B-B14F-4D97-AF65-F5344CB8AC3E}">
        <p14:creationId xmlns:p14="http://schemas.microsoft.com/office/powerpoint/2010/main" val="1018162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svg"/><Relationship Id="rId18" Type="http://schemas.openxmlformats.org/officeDocument/2006/relationships/image" Target="../media/image45.svg"/><Relationship Id="rId3" Type="http://schemas.openxmlformats.org/officeDocument/2006/relationships/image" Target="../media/image34.png"/><Relationship Id="rId21" Type="http://schemas.openxmlformats.org/officeDocument/2006/relationships/image" Target="../media/image48.png"/><Relationship Id="rId7"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notesSlide" Target="../notesSlides/notesSlide5.xml"/><Relationship Id="rId16" Type="http://schemas.openxmlformats.org/officeDocument/2006/relationships/image" Target="../media/image8.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7.png"/><Relationship Id="rId23" Type="http://schemas.openxmlformats.org/officeDocument/2006/relationships/image" Target="../media/image50.svg"/><Relationship Id="rId10" Type="http://schemas.openxmlformats.org/officeDocument/2006/relationships/image" Target="../media/image18.svg"/><Relationship Id="rId19" Type="http://schemas.openxmlformats.org/officeDocument/2006/relationships/image" Target="../media/image46.png"/><Relationship Id="rId4" Type="http://schemas.openxmlformats.org/officeDocument/2006/relationships/image" Target="../media/image35.png"/><Relationship Id="rId9" Type="http://schemas.openxmlformats.org/officeDocument/2006/relationships/image" Target="../media/image17.png"/><Relationship Id="rId14" Type="http://schemas.openxmlformats.org/officeDocument/2006/relationships/image" Target="../media/image43.png"/><Relationship Id="rId22" Type="http://schemas.openxmlformats.org/officeDocument/2006/relationships/image" Target="../media/image49.pn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svg"/><Relationship Id="rId18" Type="http://schemas.openxmlformats.org/officeDocument/2006/relationships/image" Target="../media/image45.svg"/><Relationship Id="rId3" Type="http://schemas.openxmlformats.org/officeDocument/2006/relationships/image" Target="../media/image34.png"/><Relationship Id="rId21" Type="http://schemas.openxmlformats.org/officeDocument/2006/relationships/image" Target="../media/image48.png"/><Relationship Id="rId7"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notesSlide" Target="../notesSlides/notesSlide6.xml"/><Relationship Id="rId16" Type="http://schemas.openxmlformats.org/officeDocument/2006/relationships/image" Target="../media/image8.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7.png"/><Relationship Id="rId23" Type="http://schemas.openxmlformats.org/officeDocument/2006/relationships/image" Target="../media/image50.svg"/><Relationship Id="rId10" Type="http://schemas.openxmlformats.org/officeDocument/2006/relationships/image" Target="../media/image18.svg"/><Relationship Id="rId19" Type="http://schemas.openxmlformats.org/officeDocument/2006/relationships/image" Target="../media/image46.png"/><Relationship Id="rId4" Type="http://schemas.openxmlformats.org/officeDocument/2006/relationships/image" Target="../media/image35.png"/><Relationship Id="rId9" Type="http://schemas.openxmlformats.org/officeDocument/2006/relationships/image" Target="../media/image17.png"/><Relationship Id="rId14" Type="http://schemas.openxmlformats.org/officeDocument/2006/relationships/image" Target="../media/image43.png"/><Relationship Id="rId22" Type="http://schemas.openxmlformats.org/officeDocument/2006/relationships/image" Target="../media/image49.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svg"/><Relationship Id="rId18" Type="http://schemas.openxmlformats.org/officeDocument/2006/relationships/image" Target="../media/image45.svg"/><Relationship Id="rId3" Type="http://schemas.openxmlformats.org/officeDocument/2006/relationships/image" Target="../media/image34.png"/><Relationship Id="rId21" Type="http://schemas.openxmlformats.org/officeDocument/2006/relationships/image" Target="../media/image48.png"/><Relationship Id="rId7"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notesSlide" Target="../notesSlides/notesSlide7.xml"/><Relationship Id="rId16" Type="http://schemas.openxmlformats.org/officeDocument/2006/relationships/image" Target="../media/image8.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7.png"/><Relationship Id="rId23" Type="http://schemas.openxmlformats.org/officeDocument/2006/relationships/image" Target="../media/image50.svg"/><Relationship Id="rId10" Type="http://schemas.openxmlformats.org/officeDocument/2006/relationships/image" Target="../media/image18.svg"/><Relationship Id="rId19" Type="http://schemas.openxmlformats.org/officeDocument/2006/relationships/image" Target="../media/image46.png"/><Relationship Id="rId4" Type="http://schemas.openxmlformats.org/officeDocument/2006/relationships/image" Target="../media/image35.png"/><Relationship Id="rId9" Type="http://schemas.openxmlformats.org/officeDocument/2006/relationships/image" Target="../media/image17.png"/><Relationship Id="rId14" Type="http://schemas.openxmlformats.org/officeDocument/2006/relationships/image" Target="../media/image43.png"/><Relationship Id="rId22" Type="http://schemas.openxmlformats.org/officeDocument/2006/relationships/image" Target="../media/image49.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svg"/><Relationship Id="rId18" Type="http://schemas.openxmlformats.org/officeDocument/2006/relationships/image" Target="../media/image45.svg"/><Relationship Id="rId3" Type="http://schemas.openxmlformats.org/officeDocument/2006/relationships/image" Target="../media/image34.png"/><Relationship Id="rId21" Type="http://schemas.openxmlformats.org/officeDocument/2006/relationships/image" Target="../media/image48.png"/><Relationship Id="rId7"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notesSlide" Target="../notesSlides/notesSlide8.xml"/><Relationship Id="rId16" Type="http://schemas.openxmlformats.org/officeDocument/2006/relationships/image" Target="../media/image8.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7.png"/><Relationship Id="rId23" Type="http://schemas.openxmlformats.org/officeDocument/2006/relationships/image" Target="../media/image50.svg"/><Relationship Id="rId10" Type="http://schemas.openxmlformats.org/officeDocument/2006/relationships/image" Target="../media/image18.svg"/><Relationship Id="rId19" Type="http://schemas.openxmlformats.org/officeDocument/2006/relationships/image" Target="../media/image46.png"/><Relationship Id="rId4" Type="http://schemas.openxmlformats.org/officeDocument/2006/relationships/image" Target="../media/image35.png"/><Relationship Id="rId9" Type="http://schemas.openxmlformats.org/officeDocument/2006/relationships/image" Target="../media/image17.png"/><Relationship Id="rId14" Type="http://schemas.openxmlformats.org/officeDocument/2006/relationships/image" Target="../media/image43.png"/><Relationship Id="rId22" Type="http://schemas.openxmlformats.org/officeDocument/2006/relationships/image" Target="../media/image49.pn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svg"/><Relationship Id="rId18" Type="http://schemas.openxmlformats.org/officeDocument/2006/relationships/image" Target="../media/image4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image" Target="../media/image48.png"/><Relationship Id="rId2" Type="http://schemas.openxmlformats.org/officeDocument/2006/relationships/notesSlide" Target="../notesSlides/notesSlide9.xml"/><Relationship Id="rId16"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7.png"/><Relationship Id="rId10" Type="http://schemas.openxmlformats.org/officeDocument/2006/relationships/image" Target="../media/image18.svg"/><Relationship Id="rId19" Type="http://schemas.openxmlformats.org/officeDocument/2006/relationships/image" Target="../media/image50.svg"/><Relationship Id="rId4" Type="http://schemas.openxmlformats.org/officeDocument/2006/relationships/image" Target="../media/image35.png"/><Relationship Id="rId9" Type="http://schemas.openxmlformats.org/officeDocument/2006/relationships/image" Target="../media/image17.png"/><Relationship Id="rId1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8.sv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58.svg"/></Relationships>
</file>

<file path=ppt/slides/_rels/slide1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1.jpe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50.svg"/><Relationship Id="rId3" Type="http://schemas.openxmlformats.org/officeDocument/2006/relationships/image" Target="../media/image63.svg"/><Relationship Id="rId7" Type="http://schemas.openxmlformats.org/officeDocument/2006/relationships/image" Target="../media/image67.svg"/><Relationship Id="rId12" Type="http://schemas.openxmlformats.org/officeDocument/2006/relationships/image" Target="../media/image49.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6.png"/><Relationship Id="rId11" Type="http://schemas.openxmlformats.org/officeDocument/2006/relationships/image" Target="../media/image8.svg"/><Relationship Id="rId5" Type="http://schemas.openxmlformats.org/officeDocument/2006/relationships/image" Target="../media/image65.svg"/><Relationship Id="rId10" Type="http://schemas.openxmlformats.org/officeDocument/2006/relationships/image" Target="../media/image7.png"/><Relationship Id="rId4" Type="http://schemas.openxmlformats.org/officeDocument/2006/relationships/image" Target="../media/image64.png"/><Relationship Id="rId9" Type="http://schemas.openxmlformats.org/officeDocument/2006/relationships/image" Target="../media/image69.svg"/></Relationships>
</file>

<file path=ppt/slides/_rels/slide2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70.png"/><Relationship Id="rId7" Type="http://schemas.openxmlformats.org/officeDocument/2006/relationships/image" Target="../media/image14.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20.svg"/><Relationship Id="rId4" Type="http://schemas.openxmlformats.org/officeDocument/2006/relationships/image" Target="../media/image71.png"/><Relationship Id="rId9"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75.tmp"/><Relationship Id="rId3" Type="http://schemas.openxmlformats.org/officeDocument/2006/relationships/image" Target="../media/image8.svg"/><Relationship Id="rId7" Type="http://schemas.openxmlformats.org/officeDocument/2006/relationships/image" Target="../media/image74.tmp"/><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73.tmp"/><Relationship Id="rId5" Type="http://schemas.openxmlformats.org/officeDocument/2006/relationships/image" Target="../media/image50.svg"/><Relationship Id="rId10" Type="http://schemas.openxmlformats.org/officeDocument/2006/relationships/image" Target="../media/image77.tmp"/><Relationship Id="rId4" Type="http://schemas.openxmlformats.org/officeDocument/2006/relationships/image" Target="../media/image49.png"/><Relationship Id="rId9" Type="http://schemas.openxmlformats.org/officeDocument/2006/relationships/image" Target="../media/image76.tmp"/></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17.png"/><Relationship Id="rId7"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20.svg"/><Relationship Id="rId4" Type="http://schemas.openxmlformats.org/officeDocument/2006/relationships/image" Target="../media/image18.sv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1.png"/><Relationship Id="rId16"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7.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svg"/><Relationship Id="rId18" Type="http://schemas.openxmlformats.org/officeDocument/2006/relationships/image" Target="../media/image45.svg"/><Relationship Id="rId3" Type="http://schemas.openxmlformats.org/officeDocument/2006/relationships/image" Target="../media/image34.png"/><Relationship Id="rId21" Type="http://schemas.openxmlformats.org/officeDocument/2006/relationships/image" Target="../media/image48.png"/><Relationship Id="rId7"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notesSlide" Target="../notesSlides/notesSlide1.xml"/><Relationship Id="rId16" Type="http://schemas.openxmlformats.org/officeDocument/2006/relationships/image" Target="../media/image8.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7.png"/><Relationship Id="rId23" Type="http://schemas.openxmlformats.org/officeDocument/2006/relationships/image" Target="../media/image50.svg"/><Relationship Id="rId10" Type="http://schemas.openxmlformats.org/officeDocument/2006/relationships/image" Target="../media/image18.svg"/><Relationship Id="rId19" Type="http://schemas.openxmlformats.org/officeDocument/2006/relationships/image" Target="../media/image46.png"/><Relationship Id="rId4" Type="http://schemas.openxmlformats.org/officeDocument/2006/relationships/image" Target="../media/image35.png"/><Relationship Id="rId9" Type="http://schemas.openxmlformats.org/officeDocument/2006/relationships/image" Target="../media/image17.png"/><Relationship Id="rId14" Type="http://schemas.openxmlformats.org/officeDocument/2006/relationships/image" Target="../media/image43.png"/><Relationship Id="rId22" Type="http://schemas.openxmlformats.org/officeDocument/2006/relationships/image" Target="../media/image49.pn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svg"/><Relationship Id="rId18" Type="http://schemas.openxmlformats.org/officeDocument/2006/relationships/image" Target="../media/image45.svg"/><Relationship Id="rId3" Type="http://schemas.openxmlformats.org/officeDocument/2006/relationships/image" Target="../media/image34.png"/><Relationship Id="rId21" Type="http://schemas.openxmlformats.org/officeDocument/2006/relationships/image" Target="../media/image48.png"/><Relationship Id="rId7"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notesSlide" Target="../notesSlides/notesSlide2.xml"/><Relationship Id="rId16" Type="http://schemas.openxmlformats.org/officeDocument/2006/relationships/image" Target="../media/image8.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7.png"/><Relationship Id="rId23" Type="http://schemas.openxmlformats.org/officeDocument/2006/relationships/image" Target="../media/image50.svg"/><Relationship Id="rId10" Type="http://schemas.openxmlformats.org/officeDocument/2006/relationships/image" Target="../media/image18.svg"/><Relationship Id="rId19" Type="http://schemas.openxmlformats.org/officeDocument/2006/relationships/image" Target="../media/image46.png"/><Relationship Id="rId4" Type="http://schemas.openxmlformats.org/officeDocument/2006/relationships/image" Target="../media/image35.png"/><Relationship Id="rId9" Type="http://schemas.openxmlformats.org/officeDocument/2006/relationships/image" Target="../media/image17.png"/><Relationship Id="rId14" Type="http://schemas.openxmlformats.org/officeDocument/2006/relationships/image" Target="../media/image43.png"/><Relationship Id="rId22" Type="http://schemas.openxmlformats.org/officeDocument/2006/relationships/image" Target="../media/image49.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svg"/><Relationship Id="rId18" Type="http://schemas.openxmlformats.org/officeDocument/2006/relationships/image" Target="../media/image45.svg"/><Relationship Id="rId3" Type="http://schemas.openxmlformats.org/officeDocument/2006/relationships/image" Target="../media/image34.png"/><Relationship Id="rId21" Type="http://schemas.openxmlformats.org/officeDocument/2006/relationships/image" Target="../media/image48.png"/><Relationship Id="rId7"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notesSlide" Target="../notesSlides/notesSlide3.xml"/><Relationship Id="rId16" Type="http://schemas.openxmlformats.org/officeDocument/2006/relationships/image" Target="../media/image8.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7.png"/><Relationship Id="rId23" Type="http://schemas.openxmlformats.org/officeDocument/2006/relationships/image" Target="../media/image50.svg"/><Relationship Id="rId10" Type="http://schemas.openxmlformats.org/officeDocument/2006/relationships/image" Target="../media/image18.svg"/><Relationship Id="rId19" Type="http://schemas.openxmlformats.org/officeDocument/2006/relationships/image" Target="../media/image46.png"/><Relationship Id="rId4" Type="http://schemas.openxmlformats.org/officeDocument/2006/relationships/image" Target="../media/image35.png"/><Relationship Id="rId9" Type="http://schemas.openxmlformats.org/officeDocument/2006/relationships/image" Target="../media/image17.png"/><Relationship Id="rId14" Type="http://schemas.openxmlformats.org/officeDocument/2006/relationships/image" Target="../media/image43.png"/><Relationship Id="rId22" Type="http://schemas.openxmlformats.org/officeDocument/2006/relationships/image" Target="../media/image49.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svg"/><Relationship Id="rId18" Type="http://schemas.openxmlformats.org/officeDocument/2006/relationships/image" Target="../media/image45.svg"/><Relationship Id="rId3" Type="http://schemas.openxmlformats.org/officeDocument/2006/relationships/image" Target="../media/image34.png"/><Relationship Id="rId21" Type="http://schemas.openxmlformats.org/officeDocument/2006/relationships/image" Target="../media/image48.png"/><Relationship Id="rId7"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notesSlide" Target="../notesSlides/notesSlide4.xml"/><Relationship Id="rId16" Type="http://schemas.openxmlformats.org/officeDocument/2006/relationships/image" Target="../media/image8.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7.png"/><Relationship Id="rId23" Type="http://schemas.openxmlformats.org/officeDocument/2006/relationships/image" Target="../media/image50.svg"/><Relationship Id="rId10" Type="http://schemas.openxmlformats.org/officeDocument/2006/relationships/image" Target="../media/image18.svg"/><Relationship Id="rId19" Type="http://schemas.openxmlformats.org/officeDocument/2006/relationships/image" Target="../media/image46.png"/><Relationship Id="rId4" Type="http://schemas.openxmlformats.org/officeDocument/2006/relationships/image" Target="../media/image35.png"/><Relationship Id="rId9" Type="http://schemas.openxmlformats.org/officeDocument/2006/relationships/image" Target="../media/image17.png"/><Relationship Id="rId14" Type="http://schemas.openxmlformats.org/officeDocument/2006/relationships/image" Target="../media/image43.png"/><Relationship Id="rId22"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6135919" y="7383879"/>
            <a:ext cx="6265008" cy="2903121"/>
          </a:xfrm>
          <a:custGeom>
            <a:avLst/>
            <a:gdLst/>
            <a:ahLst/>
            <a:cxnLst/>
            <a:rect l="l" t="t" r="r" b="b"/>
            <a:pathLst>
              <a:path w="6265008" h="2903121">
                <a:moveTo>
                  <a:pt x="0" y="0"/>
                </a:moveTo>
                <a:lnTo>
                  <a:pt x="6265007" y="0"/>
                </a:lnTo>
                <a:lnTo>
                  <a:pt x="6265007" y="2903121"/>
                </a:lnTo>
                <a:lnTo>
                  <a:pt x="0" y="2903121"/>
                </a:lnTo>
                <a:lnTo>
                  <a:pt x="0" y="0"/>
                </a:lnTo>
                <a:close/>
              </a:path>
            </a:pathLst>
          </a:custGeom>
          <a:blipFill>
            <a:blip r:embed="rId2"/>
            <a:stretch>
              <a:fillRect/>
            </a:stretch>
          </a:blipFill>
        </p:spPr>
        <p:txBody>
          <a:bodyPr/>
          <a:lstStyle/>
          <a:p>
            <a:endParaRPr lang="en-AU"/>
          </a:p>
        </p:txBody>
      </p:sp>
      <p:sp>
        <p:nvSpPr>
          <p:cNvPr id="3" name="TextBox 3"/>
          <p:cNvSpPr txBox="1">
            <a:spLocks noGrp="1" noRot="1" noMove="1" noResize="1" noEditPoints="1" noAdjustHandles="1" noChangeArrowheads="1" noChangeShapeType="1"/>
          </p:cNvSpPr>
          <p:nvPr/>
        </p:nvSpPr>
        <p:spPr>
          <a:xfrm>
            <a:off x="3135937" y="1457325"/>
            <a:ext cx="11774708" cy="3447350"/>
          </a:xfrm>
          <a:prstGeom prst="rect">
            <a:avLst/>
          </a:prstGeom>
        </p:spPr>
        <p:txBody>
          <a:bodyPr lIns="0" tIns="0" rIns="0" bIns="0" rtlCol="0" anchor="t">
            <a:spAutoFit/>
          </a:bodyPr>
          <a:lstStyle/>
          <a:p>
            <a:pPr marL="0" lvl="0" indent="0" algn="ctr">
              <a:lnSpc>
                <a:spcPts val="12837"/>
              </a:lnSpc>
              <a:spcBef>
                <a:spcPct val="0"/>
              </a:spcBef>
            </a:pPr>
            <a:r>
              <a:rPr lang="en-US" sz="14756" spc="-545" dirty="0">
                <a:solidFill>
                  <a:srgbClr val="0085CA"/>
                </a:solidFill>
                <a:latin typeface="Bobby Jones Soft"/>
                <a:ea typeface="Bobby Jones Soft"/>
                <a:cs typeface="Bobby Jones Soft"/>
                <a:sym typeface="Bobby Jones Soft"/>
              </a:rPr>
              <a:t>THE COST OF HAVING A PET</a:t>
            </a:r>
          </a:p>
        </p:txBody>
      </p:sp>
      <p:sp>
        <p:nvSpPr>
          <p:cNvPr id="4" name="TextBox 4"/>
          <p:cNvSpPr txBox="1">
            <a:spLocks noGrp="1" noRot="1" noMove="1" noResize="1" noEditPoints="1" noAdjustHandles="1" noChangeArrowheads="1" noChangeShapeType="1"/>
          </p:cNvSpPr>
          <p:nvPr/>
        </p:nvSpPr>
        <p:spPr>
          <a:xfrm>
            <a:off x="5105334" y="5338730"/>
            <a:ext cx="8077332" cy="1666874"/>
          </a:xfrm>
          <a:prstGeom prst="rect">
            <a:avLst/>
          </a:prstGeom>
        </p:spPr>
        <p:txBody>
          <a:bodyPr lIns="0" tIns="0" rIns="0" bIns="0" rtlCol="0" anchor="t">
            <a:spAutoFit/>
          </a:bodyPr>
          <a:lstStyle/>
          <a:p>
            <a:pPr algn="ctr">
              <a:lnSpc>
                <a:spcPts val="6300"/>
              </a:lnSpc>
              <a:spcBef>
                <a:spcPct val="0"/>
              </a:spcBef>
            </a:pPr>
            <a:r>
              <a:rPr lang="en-US" sz="4500" spc="-166" dirty="0">
                <a:solidFill>
                  <a:srgbClr val="000000"/>
                </a:solidFill>
                <a:latin typeface="Calibri (MS)"/>
                <a:ea typeface="Calibri (MS)"/>
                <a:cs typeface="Calibri (MS)"/>
                <a:sym typeface="Calibri (MS)"/>
              </a:rPr>
              <a:t>Keeping our pets happy healthy and safe throughout their life​</a:t>
            </a:r>
          </a:p>
        </p:txBody>
      </p:sp>
      <p:sp>
        <p:nvSpPr>
          <p:cNvPr id="5" name="Freeform 5"/>
          <p:cNvSpPr>
            <a:spLocks noGrp="1" noRot="1" noMove="1" noResize="1" noEditPoints="1" noAdjustHandles="1" noChangeArrowheads="1" noChangeShapeType="1"/>
          </p:cNvSpPr>
          <p:nvPr/>
        </p:nvSpPr>
        <p:spPr>
          <a:xfrm>
            <a:off x="1727042" y="5719087"/>
            <a:ext cx="2904973" cy="4281456"/>
          </a:xfrm>
          <a:custGeom>
            <a:avLst/>
            <a:gdLst/>
            <a:ahLst/>
            <a:cxnLst/>
            <a:rect l="l" t="t" r="r" b="b"/>
            <a:pathLst>
              <a:path w="2904973" h="4281456">
                <a:moveTo>
                  <a:pt x="0" y="0"/>
                </a:moveTo>
                <a:lnTo>
                  <a:pt x="2904974" y="0"/>
                </a:lnTo>
                <a:lnTo>
                  <a:pt x="2904974" y="4281456"/>
                </a:lnTo>
                <a:lnTo>
                  <a:pt x="0" y="4281456"/>
                </a:lnTo>
                <a:lnTo>
                  <a:pt x="0" y="0"/>
                </a:lnTo>
                <a:close/>
              </a:path>
            </a:pathLst>
          </a:custGeom>
          <a:blipFill>
            <a:blip r:embed="rId3"/>
            <a:stretch>
              <a:fillRect l="-78390" t="-94801" r="-108715"/>
            </a:stretch>
          </a:blipFill>
        </p:spPr>
        <p:txBody>
          <a:bodyPr/>
          <a:lstStyle/>
          <a:p>
            <a:endParaRPr lang="en-AU"/>
          </a:p>
        </p:txBody>
      </p:sp>
      <p:sp>
        <p:nvSpPr>
          <p:cNvPr id="6" name="Freeform 6"/>
          <p:cNvSpPr>
            <a:spLocks noGrp="1" noRot="1" noMove="1" noResize="1" noEditPoints="1" noAdjustHandles="1" noChangeArrowheads="1" noChangeShapeType="1"/>
          </p:cNvSpPr>
          <p:nvPr/>
        </p:nvSpPr>
        <p:spPr>
          <a:xfrm>
            <a:off x="354179" y="450772"/>
            <a:ext cx="3591285" cy="6837203"/>
          </a:xfrm>
          <a:custGeom>
            <a:avLst/>
            <a:gdLst/>
            <a:ahLst/>
            <a:cxnLst/>
            <a:rect l="l" t="t" r="r" b="b"/>
            <a:pathLst>
              <a:path w="3591285" h="6837203">
                <a:moveTo>
                  <a:pt x="0" y="0"/>
                </a:moveTo>
                <a:lnTo>
                  <a:pt x="3591284" y="0"/>
                </a:lnTo>
                <a:lnTo>
                  <a:pt x="3591284" y="6837203"/>
                </a:lnTo>
                <a:lnTo>
                  <a:pt x="0" y="6837203"/>
                </a:lnTo>
                <a:lnTo>
                  <a:pt x="0" y="0"/>
                </a:lnTo>
                <a:close/>
              </a:path>
            </a:pathLst>
          </a:custGeom>
          <a:blipFill>
            <a:blip r:embed="rId3"/>
            <a:stretch>
              <a:fillRect t="-88571" r="-259007"/>
            </a:stretch>
          </a:blipFill>
        </p:spPr>
        <p:txBody>
          <a:bodyPr/>
          <a:lstStyle/>
          <a:p>
            <a:endParaRPr lang="en-AU"/>
          </a:p>
        </p:txBody>
      </p:sp>
      <p:sp>
        <p:nvSpPr>
          <p:cNvPr id="7" name="Freeform 7"/>
          <p:cNvSpPr>
            <a:spLocks noGrp="1" noRot="1" noMove="1" noResize="1" noEditPoints="1" noAdjustHandles="1" noChangeArrowheads="1" noChangeShapeType="1"/>
          </p:cNvSpPr>
          <p:nvPr/>
        </p:nvSpPr>
        <p:spPr>
          <a:xfrm>
            <a:off x="13799137" y="1704667"/>
            <a:ext cx="2758515" cy="2524042"/>
          </a:xfrm>
          <a:custGeom>
            <a:avLst/>
            <a:gdLst/>
            <a:ahLst/>
            <a:cxnLst/>
            <a:rect l="l" t="t" r="r" b="b"/>
            <a:pathLst>
              <a:path w="2758515" h="2524042">
                <a:moveTo>
                  <a:pt x="0" y="0"/>
                </a:moveTo>
                <a:lnTo>
                  <a:pt x="2758516" y="0"/>
                </a:lnTo>
                <a:lnTo>
                  <a:pt x="2758516" y="2524041"/>
                </a:lnTo>
                <a:lnTo>
                  <a:pt x="0" y="25240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AU"/>
          </a:p>
        </p:txBody>
      </p:sp>
      <p:sp>
        <p:nvSpPr>
          <p:cNvPr id="8" name="Freeform 8"/>
          <p:cNvSpPr>
            <a:spLocks noGrp="1" noRot="1" noMove="1" noResize="1" noEditPoints="1" noAdjustHandles="1" noChangeArrowheads="1" noChangeShapeType="1"/>
          </p:cNvSpPr>
          <p:nvPr/>
        </p:nvSpPr>
        <p:spPr>
          <a:xfrm>
            <a:off x="12179070" y="4904675"/>
            <a:ext cx="5463151" cy="4766599"/>
          </a:xfrm>
          <a:custGeom>
            <a:avLst/>
            <a:gdLst/>
            <a:ahLst/>
            <a:cxnLst/>
            <a:rect l="l" t="t" r="r" b="b"/>
            <a:pathLst>
              <a:path w="5463151" h="4766599">
                <a:moveTo>
                  <a:pt x="0" y="0"/>
                </a:moveTo>
                <a:lnTo>
                  <a:pt x="5463150" y="0"/>
                </a:lnTo>
                <a:lnTo>
                  <a:pt x="5463150" y="4766599"/>
                </a:lnTo>
                <a:lnTo>
                  <a:pt x="0" y="47665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A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874764"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Food and Water</a:t>
            </a:r>
          </a:p>
        </p:txBody>
      </p:sp>
      <p:sp>
        <p:nvSpPr>
          <p:cNvPr id="3" name="Freeform 3"/>
          <p:cNvSpPr>
            <a:spLocks noGrp="1" noRot="1" noMove="1" noResize="1" noEditPoints="1" noAdjustHandles="1" noChangeArrowheads="1" noChangeShapeType="1"/>
          </p:cNvSpPr>
          <p:nvPr/>
        </p:nvSpPr>
        <p:spPr>
          <a:xfrm>
            <a:off x="1102794" y="4385963"/>
            <a:ext cx="2431525" cy="1917306"/>
          </a:xfrm>
          <a:custGeom>
            <a:avLst/>
            <a:gdLst/>
            <a:ahLst/>
            <a:cxnLst/>
            <a:rect l="l" t="t" r="r" b="b"/>
            <a:pathLst>
              <a:path w="2431525" h="1917306">
                <a:moveTo>
                  <a:pt x="0" y="0"/>
                </a:moveTo>
                <a:lnTo>
                  <a:pt x="2431525" y="0"/>
                </a:lnTo>
                <a:lnTo>
                  <a:pt x="2431525" y="1917306"/>
                </a:lnTo>
                <a:lnTo>
                  <a:pt x="0" y="1917306"/>
                </a:lnTo>
                <a:lnTo>
                  <a:pt x="0" y="0"/>
                </a:lnTo>
                <a:close/>
              </a:path>
            </a:pathLst>
          </a:custGeom>
          <a:blipFill>
            <a:blip r:embed="rId3"/>
            <a:stretch>
              <a:fillRect/>
            </a:stretch>
          </a:blip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5100723"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Rest</a:t>
            </a:r>
          </a:p>
        </p:txBody>
      </p:sp>
      <p:sp>
        <p:nvSpPr>
          <p:cNvPr id="5" name="Freeform 5"/>
          <p:cNvSpPr>
            <a:spLocks noGrp="1" noRot="1" noMove="1" noResize="1" noEditPoints="1" noAdjustHandles="1" noChangeArrowheads="1" noChangeShapeType="1"/>
          </p:cNvSpPr>
          <p:nvPr/>
        </p:nvSpPr>
        <p:spPr>
          <a:xfrm>
            <a:off x="5354187" y="4339680"/>
            <a:ext cx="2464005" cy="1963589"/>
          </a:xfrm>
          <a:custGeom>
            <a:avLst/>
            <a:gdLst/>
            <a:ahLst/>
            <a:cxnLst/>
            <a:rect l="l" t="t" r="r" b="b"/>
            <a:pathLst>
              <a:path w="2464005" h="1963589">
                <a:moveTo>
                  <a:pt x="0" y="0"/>
                </a:moveTo>
                <a:lnTo>
                  <a:pt x="2464005" y="0"/>
                </a:lnTo>
                <a:lnTo>
                  <a:pt x="2464005" y="1963589"/>
                </a:lnTo>
                <a:lnTo>
                  <a:pt x="0" y="1963589"/>
                </a:lnTo>
                <a:lnTo>
                  <a:pt x="0" y="0"/>
                </a:lnTo>
                <a:close/>
              </a:path>
            </a:pathLst>
          </a:custGeom>
          <a:blipFill>
            <a:blip r:embed="rId4"/>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9326682"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Shelter</a:t>
            </a:r>
          </a:p>
        </p:txBody>
      </p:sp>
      <p:sp>
        <p:nvSpPr>
          <p:cNvPr id="7" name="Freeform 7"/>
          <p:cNvSpPr>
            <a:spLocks noGrp="1" noRot="1" noMove="1" noResize="1" noEditPoints="1" noAdjustHandles="1" noChangeArrowheads="1" noChangeShapeType="1"/>
          </p:cNvSpPr>
          <p:nvPr/>
        </p:nvSpPr>
        <p:spPr>
          <a:xfrm>
            <a:off x="9588884" y="4518119"/>
            <a:ext cx="2262357" cy="1880400"/>
          </a:xfrm>
          <a:custGeom>
            <a:avLst/>
            <a:gdLst/>
            <a:ahLst/>
            <a:cxnLst/>
            <a:rect l="l" t="t" r="r" b="b"/>
            <a:pathLst>
              <a:path w="2262357" h="1880400">
                <a:moveTo>
                  <a:pt x="0" y="0"/>
                </a:moveTo>
                <a:lnTo>
                  <a:pt x="2262356" y="0"/>
                </a:lnTo>
                <a:lnTo>
                  <a:pt x="2262356" y="1880400"/>
                </a:lnTo>
                <a:lnTo>
                  <a:pt x="0" y="1880400"/>
                </a:lnTo>
                <a:lnTo>
                  <a:pt x="0" y="0"/>
                </a:lnTo>
                <a:close/>
              </a:path>
            </a:pathLst>
          </a:custGeom>
          <a:blipFill>
            <a:blip r:embed="rId5"/>
            <a:stretch>
              <a:fillRect/>
            </a:stretch>
          </a:blip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912294" y="6883907"/>
            <a:ext cx="2970932"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Exercise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play</a:t>
            </a:r>
          </a:p>
        </p:txBody>
      </p:sp>
      <p:sp>
        <p:nvSpPr>
          <p:cNvPr id="9" name="Freeform 9"/>
          <p:cNvSpPr>
            <a:spLocks noGrp="1" noRot="1" noMove="1" noResize="1" noEditPoints="1" noAdjustHandles="1" noChangeArrowheads="1" noChangeShapeType="1"/>
          </p:cNvSpPr>
          <p:nvPr/>
        </p:nvSpPr>
        <p:spPr>
          <a:xfrm>
            <a:off x="1140323" y="7800973"/>
            <a:ext cx="2241163" cy="1864374"/>
          </a:xfrm>
          <a:custGeom>
            <a:avLst/>
            <a:gdLst/>
            <a:ahLst/>
            <a:cxnLst/>
            <a:rect l="l" t="t" r="r" b="b"/>
            <a:pathLst>
              <a:path w="2241163" h="1864374">
                <a:moveTo>
                  <a:pt x="0" y="0"/>
                </a:moveTo>
                <a:lnTo>
                  <a:pt x="2241163" y="0"/>
                </a:lnTo>
                <a:lnTo>
                  <a:pt x="2241163" y="1864374"/>
                </a:lnTo>
                <a:lnTo>
                  <a:pt x="0" y="1864374"/>
                </a:lnTo>
                <a:lnTo>
                  <a:pt x="0" y="0"/>
                </a:lnTo>
                <a:close/>
              </a:path>
            </a:pathLst>
          </a:custGeom>
          <a:blipFill>
            <a:blip r:embed="rId6"/>
            <a:stretch>
              <a:fillRect/>
            </a:stretch>
          </a:blipFill>
        </p:spPr>
        <p:txBody>
          <a:bodyPr/>
          <a:lstStyle/>
          <a:p>
            <a:endParaRPr lang="en-AU"/>
          </a:p>
        </p:txBody>
      </p:sp>
      <p:grpSp>
        <p:nvGrpSpPr>
          <p:cNvPr id="10" name="Group 10"/>
          <p:cNvGrpSpPr>
            <a:grpSpLocks noGrp="1" noUngrp="1" noRot="1" noMove="1" noResize="1"/>
          </p:cNvGrpSpPr>
          <p:nvPr/>
        </p:nvGrpSpPr>
        <p:grpSpPr>
          <a:xfrm>
            <a:off x="5045250" y="8200002"/>
            <a:ext cx="815971" cy="1076601"/>
            <a:chOff x="0" y="0"/>
            <a:chExt cx="2545865" cy="3359043"/>
          </a:xfrm>
        </p:grpSpPr>
        <p:sp>
          <p:nvSpPr>
            <p:cNvPr id="11" name="Freeform 11"/>
            <p:cNvSpPr>
              <a:spLocks noGrp="1" noRot="1" noMove="1" noResize="1" noEditPoints="1" noAdjustHandles="1" noChangeArrowheads="1" noChangeShapeType="1"/>
            </p:cNvSpPr>
            <p:nvPr/>
          </p:nvSpPr>
          <p:spPr>
            <a:xfrm>
              <a:off x="0" y="0"/>
              <a:ext cx="2545842" cy="3359023"/>
            </a:xfrm>
            <a:custGeom>
              <a:avLst/>
              <a:gdLst/>
              <a:ahLst/>
              <a:cxnLst/>
              <a:rect l="l" t="t" r="r" b="b"/>
              <a:pathLst>
                <a:path w="2545842" h="3359023">
                  <a:moveTo>
                    <a:pt x="0" y="0"/>
                  </a:moveTo>
                  <a:lnTo>
                    <a:pt x="2545842" y="0"/>
                  </a:lnTo>
                  <a:lnTo>
                    <a:pt x="2545842" y="3359023"/>
                  </a:lnTo>
                  <a:lnTo>
                    <a:pt x="0" y="3359023"/>
                  </a:lnTo>
                  <a:lnTo>
                    <a:pt x="0" y="0"/>
                  </a:lnTo>
                  <a:close/>
                </a:path>
              </a:pathLst>
            </a:custGeom>
            <a:blipFill>
              <a:blip r:embed="rId7"/>
              <a:stretch>
                <a:fillRect l="-39" r="-40"/>
              </a:stretch>
            </a:blipFill>
          </p:spPr>
          <p:txBody>
            <a:bodyPr/>
            <a:lstStyle/>
            <a:p>
              <a:endParaRPr lang="en-AU"/>
            </a:p>
          </p:txBody>
        </p:sp>
      </p:grpSp>
      <p:grpSp>
        <p:nvGrpSpPr>
          <p:cNvPr id="12" name="Group 12"/>
          <p:cNvGrpSpPr>
            <a:grpSpLocks noGrp="1" noUngrp="1" noRot="1" noMove="1" noResize="1"/>
          </p:cNvGrpSpPr>
          <p:nvPr/>
        </p:nvGrpSpPr>
        <p:grpSpPr>
          <a:xfrm>
            <a:off x="5911312" y="8355223"/>
            <a:ext cx="1374191" cy="981999"/>
            <a:chOff x="0" y="0"/>
            <a:chExt cx="4098844" cy="2929040"/>
          </a:xfrm>
        </p:grpSpPr>
        <p:sp>
          <p:nvSpPr>
            <p:cNvPr id="13" name="Freeform 13"/>
            <p:cNvSpPr>
              <a:spLocks noGrp="1" noRot="1" noMove="1" noResize="1" noEditPoints="1" noAdjustHandles="1" noChangeArrowheads="1" noChangeShapeType="1"/>
            </p:cNvSpPr>
            <p:nvPr/>
          </p:nvSpPr>
          <p:spPr>
            <a:xfrm>
              <a:off x="0" y="0"/>
              <a:ext cx="4098798" cy="2929001"/>
            </a:xfrm>
            <a:custGeom>
              <a:avLst/>
              <a:gdLst/>
              <a:ahLst/>
              <a:cxnLst/>
              <a:rect l="l" t="t" r="r" b="b"/>
              <a:pathLst>
                <a:path w="4098798" h="2929001">
                  <a:moveTo>
                    <a:pt x="0" y="0"/>
                  </a:moveTo>
                  <a:lnTo>
                    <a:pt x="4098798" y="0"/>
                  </a:lnTo>
                  <a:lnTo>
                    <a:pt x="4098798" y="2929001"/>
                  </a:lnTo>
                  <a:lnTo>
                    <a:pt x="0" y="2929001"/>
                  </a:lnTo>
                  <a:lnTo>
                    <a:pt x="0" y="0"/>
                  </a:lnTo>
                  <a:close/>
                </a:path>
              </a:pathLst>
            </a:custGeom>
            <a:blipFill>
              <a:blip r:embed="rId8"/>
              <a:stretch>
                <a:fillRect t="-27" r="-1" b="-28"/>
              </a:stretch>
            </a:blipFill>
          </p:spPr>
          <p:txBody>
            <a:bodyPr/>
            <a:lstStyle/>
            <a:p>
              <a:endParaRPr lang="en-AU"/>
            </a:p>
          </p:txBody>
        </p:sp>
      </p:grpSp>
      <p:sp>
        <p:nvSpPr>
          <p:cNvPr id="14" name="Freeform 14"/>
          <p:cNvSpPr>
            <a:spLocks noGrp="1" noRot="1" noMove="1" noResize="1" noEditPoints="1" noAdjustHandles="1" noChangeArrowheads="1" noChangeShapeType="1"/>
          </p:cNvSpPr>
          <p:nvPr/>
        </p:nvSpPr>
        <p:spPr>
          <a:xfrm>
            <a:off x="7335595" y="8200002"/>
            <a:ext cx="1046242" cy="1137219"/>
          </a:xfrm>
          <a:custGeom>
            <a:avLst/>
            <a:gdLst/>
            <a:ahLst/>
            <a:cxnLst/>
            <a:rect l="l" t="t" r="r" b="b"/>
            <a:pathLst>
              <a:path w="1046242" h="1137219">
                <a:moveTo>
                  <a:pt x="0" y="0"/>
                </a:moveTo>
                <a:lnTo>
                  <a:pt x="1046241" y="0"/>
                </a:lnTo>
                <a:lnTo>
                  <a:pt x="1046241" y="1137220"/>
                </a:lnTo>
                <a:lnTo>
                  <a:pt x="0" y="11372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15" name="TextBox 15"/>
          <p:cNvSpPr txBox="1">
            <a:spLocks noGrp="1" noRot="1" noMove="1" noResize="1" noEditPoints="1" noAdjustHandles="1" noChangeArrowheads="1" noChangeShapeType="1"/>
          </p:cNvSpPr>
          <p:nvPr/>
        </p:nvSpPr>
        <p:spPr>
          <a:xfrm>
            <a:off x="5006325" y="6883907"/>
            <a:ext cx="3414437"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Grooming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hygiene</a:t>
            </a:r>
          </a:p>
        </p:txBody>
      </p:sp>
      <p:sp>
        <p:nvSpPr>
          <p:cNvPr id="16" name="Freeform 16" descr="A red dog collar with a silver tag  Description automatically generated"/>
          <p:cNvSpPr>
            <a:spLocks noGrp="1" noRot="1" noMove="1" noResize="1" noEditPoints="1" noAdjustHandles="1" noChangeArrowheads="1" noChangeShapeType="1"/>
          </p:cNvSpPr>
          <p:nvPr/>
        </p:nvSpPr>
        <p:spPr>
          <a:xfrm>
            <a:off x="9759791" y="8108897"/>
            <a:ext cx="1269535" cy="939714"/>
          </a:xfrm>
          <a:custGeom>
            <a:avLst/>
            <a:gdLst/>
            <a:ahLst/>
            <a:cxnLst/>
            <a:rect l="l" t="t" r="r" b="b"/>
            <a:pathLst>
              <a:path w="1269535" h="939714">
                <a:moveTo>
                  <a:pt x="0" y="0"/>
                </a:moveTo>
                <a:lnTo>
                  <a:pt x="1269535" y="0"/>
                </a:lnTo>
                <a:lnTo>
                  <a:pt x="1269535" y="939714"/>
                </a:lnTo>
                <a:lnTo>
                  <a:pt x="0" y="939714"/>
                </a:lnTo>
                <a:lnTo>
                  <a:pt x="0" y="0"/>
                </a:lnTo>
                <a:close/>
              </a:path>
            </a:pathLst>
          </a:custGeom>
          <a:blipFill>
            <a:blip r:embed="rId11"/>
            <a:stretch>
              <a:fillRect l="-58" r="-58"/>
            </a:stretch>
          </a:blipFill>
        </p:spPr>
        <p:txBody>
          <a:bodyPr/>
          <a:lstStyle/>
          <a:p>
            <a:endParaRPr lang="en-AU"/>
          </a:p>
        </p:txBody>
      </p:sp>
      <p:sp>
        <p:nvSpPr>
          <p:cNvPr id="17" name="Freeform 17"/>
          <p:cNvSpPr>
            <a:spLocks noGrp="1" noRot="1" noMove="1" noResize="1" noEditPoints="1" noAdjustHandles="1" noChangeArrowheads="1" noChangeShapeType="1"/>
          </p:cNvSpPr>
          <p:nvPr/>
        </p:nvSpPr>
        <p:spPr>
          <a:xfrm>
            <a:off x="11184723" y="8108897"/>
            <a:ext cx="1138575" cy="890935"/>
          </a:xfrm>
          <a:custGeom>
            <a:avLst/>
            <a:gdLst/>
            <a:ahLst/>
            <a:cxnLst/>
            <a:rect l="l" t="t" r="r" b="b"/>
            <a:pathLst>
              <a:path w="1138575" h="890935">
                <a:moveTo>
                  <a:pt x="0" y="0"/>
                </a:moveTo>
                <a:lnTo>
                  <a:pt x="1138575" y="0"/>
                </a:lnTo>
                <a:lnTo>
                  <a:pt x="1138575" y="890935"/>
                </a:lnTo>
                <a:lnTo>
                  <a:pt x="0" y="8909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AU"/>
          </a:p>
        </p:txBody>
      </p:sp>
      <p:sp>
        <p:nvSpPr>
          <p:cNvPr id="18" name="TextBox 18"/>
          <p:cNvSpPr txBox="1">
            <a:spLocks noGrp="1" noRot="1" noMove="1" noResize="1" noEditPoints="1" noAdjustHandles="1" noChangeArrowheads="1" noChangeShapeType="1"/>
          </p:cNvSpPr>
          <p:nvPr/>
        </p:nvSpPr>
        <p:spPr>
          <a:xfrm>
            <a:off x="9543860"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Collar and id</a:t>
            </a:r>
          </a:p>
        </p:txBody>
      </p:sp>
      <p:sp>
        <p:nvSpPr>
          <p:cNvPr id="19" name="TextBox 19"/>
          <p:cNvSpPr txBox="1">
            <a:spLocks noGrp="1" noRot="1" noMove="1" noResize="1" noEditPoints="1" noAdjustHandles="1" noChangeArrowheads="1" noChangeShapeType="1"/>
          </p:cNvSpPr>
          <p:nvPr/>
        </p:nvSpPr>
        <p:spPr>
          <a:xfrm>
            <a:off x="13554914"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love</a:t>
            </a:r>
          </a:p>
        </p:txBody>
      </p:sp>
      <p:sp>
        <p:nvSpPr>
          <p:cNvPr id="20" name="Freeform 20"/>
          <p:cNvSpPr>
            <a:spLocks noGrp="1" noRot="1" noMove="1" noResize="1" noEditPoints="1" noAdjustHandles="1" noChangeArrowheads="1" noChangeShapeType="1"/>
          </p:cNvSpPr>
          <p:nvPr/>
        </p:nvSpPr>
        <p:spPr>
          <a:xfrm>
            <a:off x="14354873" y="7888899"/>
            <a:ext cx="1552165" cy="1448323"/>
          </a:xfrm>
          <a:custGeom>
            <a:avLst/>
            <a:gdLst/>
            <a:ahLst/>
            <a:cxnLst/>
            <a:rect l="l" t="t" r="r" b="b"/>
            <a:pathLst>
              <a:path w="1552165" h="1448323">
                <a:moveTo>
                  <a:pt x="0" y="0"/>
                </a:moveTo>
                <a:lnTo>
                  <a:pt x="1552165" y="0"/>
                </a:lnTo>
                <a:lnTo>
                  <a:pt x="1552165" y="1448323"/>
                </a:lnTo>
                <a:lnTo>
                  <a:pt x="0" y="1448323"/>
                </a:lnTo>
                <a:lnTo>
                  <a:pt x="0" y="0"/>
                </a:lnTo>
                <a:close/>
              </a:path>
            </a:pathLst>
          </a:custGeom>
          <a:blipFill>
            <a:blip r:embed="rId14"/>
            <a:stretch>
              <a:fillRect/>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AU"/>
          </a:p>
        </p:txBody>
      </p:sp>
      <p:grpSp>
        <p:nvGrpSpPr>
          <p:cNvPr id="22" name="Group 22"/>
          <p:cNvGrpSpPr>
            <a:grpSpLocks noGrp="1" noUngrp="1" noRot="1" noMove="1" noResize="1"/>
          </p:cNvGrpSpPr>
          <p:nvPr/>
        </p:nvGrpSpPr>
        <p:grpSpPr>
          <a:xfrm>
            <a:off x="-569359" y="9996690"/>
            <a:ext cx="20744580" cy="378558"/>
            <a:chOff x="0" y="0"/>
            <a:chExt cx="4778447" cy="87200"/>
          </a:xfrm>
        </p:grpSpPr>
        <p:sp>
          <p:nvSpPr>
            <p:cNvPr id="23" name="Freeform 23"/>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24" name="TextBox 24"/>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grpSp>
        <p:nvGrpSpPr>
          <p:cNvPr id="25" name="Group 25"/>
          <p:cNvGrpSpPr>
            <a:grpSpLocks noGrp="1" noUngrp="1" noRot="1" noMove="1" noResize="1"/>
          </p:cNvGrpSpPr>
          <p:nvPr/>
        </p:nvGrpSpPr>
        <p:grpSpPr>
          <a:xfrm>
            <a:off x="783850" y="6742123"/>
            <a:ext cx="3608820" cy="2831703"/>
            <a:chOff x="0" y="0"/>
            <a:chExt cx="4811760" cy="3775604"/>
          </a:xfrm>
        </p:grpSpPr>
        <p:sp>
          <p:nvSpPr>
            <p:cNvPr id="26" name="Freeform 26"/>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27" name="Freeform 27"/>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28" name="Group 28"/>
          <p:cNvGrpSpPr>
            <a:grpSpLocks noGrp="1" noUngrp="1" noRot="1" noMove="1" noResize="1"/>
          </p:cNvGrpSpPr>
          <p:nvPr/>
        </p:nvGrpSpPr>
        <p:grpSpPr>
          <a:xfrm>
            <a:off x="5006325" y="6742123"/>
            <a:ext cx="3608820" cy="2831703"/>
            <a:chOff x="0" y="0"/>
            <a:chExt cx="4811760" cy="3775604"/>
          </a:xfrm>
        </p:grpSpPr>
        <p:sp>
          <p:nvSpPr>
            <p:cNvPr id="29" name="Freeform 29"/>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0" name="Freeform 30"/>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1" name="Group 31"/>
          <p:cNvGrpSpPr>
            <a:grpSpLocks noGrp="1" noUngrp="1" noRot="1" noMove="1" noResize="1"/>
          </p:cNvGrpSpPr>
          <p:nvPr/>
        </p:nvGrpSpPr>
        <p:grpSpPr>
          <a:xfrm>
            <a:off x="9224745" y="6742123"/>
            <a:ext cx="3608820" cy="2831703"/>
            <a:chOff x="0" y="0"/>
            <a:chExt cx="4811760" cy="3775604"/>
          </a:xfrm>
        </p:grpSpPr>
        <p:sp>
          <p:nvSpPr>
            <p:cNvPr id="32" name="Freeform 32"/>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3" name="Freeform 33"/>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4" name="Group 34"/>
          <p:cNvGrpSpPr>
            <a:grpSpLocks noGrp="1" noUngrp="1" noRot="1" noMove="1" noResize="1"/>
          </p:cNvGrpSpPr>
          <p:nvPr/>
        </p:nvGrpSpPr>
        <p:grpSpPr>
          <a:xfrm>
            <a:off x="13443165" y="6742123"/>
            <a:ext cx="3608820" cy="2831703"/>
            <a:chOff x="0" y="0"/>
            <a:chExt cx="4811760" cy="3775604"/>
          </a:xfrm>
        </p:grpSpPr>
        <p:sp>
          <p:nvSpPr>
            <p:cNvPr id="35" name="Freeform 35"/>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6" name="Freeform 36"/>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37" name="TextBox 37"/>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a:solidFill>
                  <a:srgbClr val="6CC24A"/>
                </a:solidFill>
                <a:latin typeface="Bobby Jones Soft"/>
                <a:ea typeface="Bobby Jones Soft"/>
                <a:cs typeface="Bobby Jones Soft"/>
                <a:sym typeface="Bobby Jones Soft"/>
              </a:rPr>
              <a:t>what do our pets need?</a:t>
            </a:r>
          </a:p>
        </p:txBody>
      </p:sp>
      <p:sp>
        <p:nvSpPr>
          <p:cNvPr id="38" name="Freeform 38"/>
          <p:cNvSpPr>
            <a:spLocks noGrp="1" noRot="1" noMove="1" noResize="1" noEditPoints="1" noAdjustHandles="1" noChangeArrowheads="1" noChangeShapeType="1"/>
          </p:cNvSpPr>
          <p:nvPr/>
        </p:nvSpPr>
        <p:spPr>
          <a:xfrm>
            <a:off x="13670515" y="4248363"/>
            <a:ext cx="2403092" cy="1932399"/>
          </a:xfrm>
          <a:custGeom>
            <a:avLst/>
            <a:gdLst/>
            <a:ahLst/>
            <a:cxnLst/>
            <a:rect l="l" t="t" r="r" b="b"/>
            <a:pathLst>
              <a:path w="2403092" h="1932399">
                <a:moveTo>
                  <a:pt x="0" y="0"/>
                </a:moveTo>
                <a:lnTo>
                  <a:pt x="2403092" y="0"/>
                </a:lnTo>
                <a:lnTo>
                  <a:pt x="2403092" y="1932399"/>
                </a:lnTo>
                <a:lnTo>
                  <a:pt x="0" y="1932399"/>
                </a:lnTo>
                <a:lnTo>
                  <a:pt x="0" y="0"/>
                </a:lnTo>
                <a:close/>
              </a:path>
            </a:pathLst>
          </a:custGeom>
          <a:blipFill>
            <a:blip r:embed="rId21"/>
            <a:stretch>
              <a:fillRect b="-31421"/>
            </a:stretch>
          </a:blipFill>
        </p:spPr>
        <p:txBody>
          <a:bodyPr/>
          <a:lstStyle/>
          <a:p>
            <a:endParaRPr lang="en-AU"/>
          </a:p>
        </p:txBody>
      </p:sp>
      <p:sp>
        <p:nvSpPr>
          <p:cNvPr id="39" name="TextBox 39"/>
          <p:cNvSpPr txBox="1">
            <a:spLocks noGrp="1" noRot="1" noMove="1" noResize="1" noEditPoints="1" noAdjustHandles="1" noChangeArrowheads="1" noChangeShapeType="1"/>
          </p:cNvSpPr>
          <p:nvPr/>
        </p:nvSpPr>
        <p:spPr>
          <a:xfrm>
            <a:off x="13252654" y="3715843"/>
            <a:ext cx="3441091"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Veterinary care</a:t>
            </a:r>
          </a:p>
        </p:txBody>
      </p:sp>
      <p:sp>
        <p:nvSpPr>
          <p:cNvPr id="40" name="Freeform 40"/>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A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874764"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Food and Water</a:t>
            </a:r>
          </a:p>
        </p:txBody>
      </p:sp>
      <p:sp>
        <p:nvSpPr>
          <p:cNvPr id="3" name="Freeform 3"/>
          <p:cNvSpPr>
            <a:spLocks noGrp="1" noRot="1" noMove="1" noResize="1" noEditPoints="1" noAdjustHandles="1" noChangeArrowheads="1" noChangeShapeType="1"/>
          </p:cNvSpPr>
          <p:nvPr/>
        </p:nvSpPr>
        <p:spPr>
          <a:xfrm>
            <a:off x="1102794" y="4385963"/>
            <a:ext cx="2431525" cy="1917306"/>
          </a:xfrm>
          <a:custGeom>
            <a:avLst/>
            <a:gdLst/>
            <a:ahLst/>
            <a:cxnLst/>
            <a:rect l="l" t="t" r="r" b="b"/>
            <a:pathLst>
              <a:path w="2431525" h="1917306">
                <a:moveTo>
                  <a:pt x="0" y="0"/>
                </a:moveTo>
                <a:lnTo>
                  <a:pt x="2431525" y="0"/>
                </a:lnTo>
                <a:lnTo>
                  <a:pt x="2431525" y="1917306"/>
                </a:lnTo>
                <a:lnTo>
                  <a:pt x="0" y="1917306"/>
                </a:lnTo>
                <a:lnTo>
                  <a:pt x="0" y="0"/>
                </a:lnTo>
                <a:close/>
              </a:path>
            </a:pathLst>
          </a:custGeom>
          <a:blipFill>
            <a:blip r:embed="rId3"/>
            <a:stretch>
              <a:fillRect/>
            </a:stretch>
          </a:blip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5100723"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Rest</a:t>
            </a:r>
          </a:p>
        </p:txBody>
      </p:sp>
      <p:sp>
        <p:nvSpPr>
          <p:cNvPr id="5" name="Freeform 5"/>
          <p:cNvSpPr>
            <a:spLocks noGrp="1" noRot="1" noMove="1" noResize="1" noEditPoints="1" noAdjustHandles="1" noChangeArrowheads="1" noChangeShapeType="1"/>
          </p:cNvSpPr>
          <p:nvPr/>
        </p:nvSpPr>
        <p:spPr>
          <a:xfrm>
            <a:off x="5354187" y="4339680"/>
            <a:ext cx="2464005" cy="1963589"/>
          </a:xfrm>
          <a:custGeom>
            <a:avLst/>
            <a:gdLst/>
            <a:ahLst/>
            <a:cxnLst/>
            <a:rect l="l" t="t" r="r" b="b"/>
            <a:pathLst>
              <a:path w="2464005" h="1963589">
                <a:moveTo>
                  <a:pt x="0" y="0"/>
                </a:moveTo>
                <a:lnTo>
                  <a:pt x="2464005" y="0"/>
                </a:lnTo>
                <a:lnTo>
                  <a:pt x="2464005" y="1963589"/>
                </a:lnTo>
                <a:lnTo>
                  <a:pt x="0" y="1963589"/>
                </a:lnTo>
                <a:lnTo>
                  <a:pt x="0" y="0"/>
                </a:lnTo>
                <a:close/>
              </a:path>
            </a:pathLst>
          </a:custGeom>
          <a:blipFill>
            <a:blip r:embed="rId4"/>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9326682"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Shelter</a:t>
            </a:r>
          </a:p>
        </p:txBody>
      </p:sp>
      <p:sp>
        <p:nvSpPr>
          <p:cNvPr id="7" name="Freeform 7"/>
          <p:cNvSpPr>
            <a:spLocks noGrp="1" noRot="1" noMove="1" noResize="1" noEditPoints="1" noAdjustHandles="1" noChangeArrowheads="1" noChangeShapeType="1"/>
          </p:cNvSpPr>
          <p:nvPr/>
        </p:nvSpPr>
        <p:spPr>
          <a:xfrm>
            <a:off x="9588884" y="4518119"/>
            <a:ext cx="2262357" cy="1880400"/>
          </a:xfrm>
          <a:custGeom>
            <a:avLst/>
            <a:gdLst/>
            <a:ahLst/>
            <a:cxnLst/>
            <a:rect l="l" t="t" r="r" b="b"/>
            <a:pathLst>
              <a:path w="2262357" h="1880400">
                <a:moveTo>
                  <a:pt x="0" y="0"/>
                </a:moveTo>
                <a:lnTo>
                  <a:pt x="2262356" y="0"/>
                </a:lnTo>
                <a:lnTo>
                  <a:pt x="2262356" y="1880400"/>
                </a:lnTo>
                <a:lnTo>
                  <a:pt x="0" y="1880400"/>
                </a:lnTo>
                <a:lnTo>
                  <a:pt x="0" y="0"/>
                </a:lnTo>
                <a:close/>
              </a:path>
            </a:pathLst>
          </a:custGeom>
          <a:blipFill>
            <a:blip r:embed="rId5"/>
            <a:stretch>
              <a:fillRect/>
            </a:stretch>
          </a:blip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912294" y="6883907"/>
            <a:ext cx="2970932"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Exercise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play</a:t>
            </a:r>
          </a:p>
        </p:txBody>
      </p:sp>
      <p:sp>
        <p:nvSpPr>
          <p:cNvPr id="9" name="Freeform 9"/>
          <p:cNvSpPr>
            <a:spLocks noGrp="1" noRot="1" noMove="1" noResize="1" noEditPoints="1" noAdjustHandles="1" noChangeArrowheads="1" noChangeShapeType="1"/>
          </p:cNvSpPr>
          <p:nvPr/>
        </p:nvSpPr>
        <p:spPr>
          <a:xfrm>
            <a:off x="1140323" y="7800973"/>
            <a:ext cx="2241163" cy="1864374"/>
          </a:xfrm>
          <a:custGeom>
            <a:avLst/>
            <a:gdLst/>
            <a:ahLst/>
            <a:cxnLst/>
            <a:rect l="l" t="t" r="r" b="b"/>
            <a:pathLst>
              <a:path w="2241163" h="1864374">
                <a:moveTo>
                  <a:pt x="0" y="0"/>
                </a:moveTo>
                <a:lnTo>
                  <a:pt x="2241163" y="0"/>
                </a:lnTo>
                <a:lnTo>
                  <a:pt x="2241163" y="1864374"/>
                </a:lnTo>
                <a:lnTo>
                  <a:pt x="0" y="1864374"/>
                </a:lnTo>
                <a:lnTo>
                  <a:pt x="0" y="0"/>
                </a:lnTo>
                <a:close/>
              </a:path>
            </a:pathLst>
          </a:custGeom>
          <a:blipFill>
            <a:blip r:embed="rId6"/>
            <a:stretch>
              <a:fillRect/>
            </a:stretch>
          </a:blipFill>
        </p:spPr>
        <p:txBody>
          <a:bodyPr/>
          <a:lstStyle/>
          <a:p>
            <a:endParaRPr lang="en-AU"/>
          </a:p>
        </p:txBody>
      </p:sp>
      <p:grpSp>
        <p:nvGrpSpPr>
          <p:cNvPr id="10" name="Group 10"/>
          <p:cNvGrpSpPr>
            <a:grpSpLocks noGrp="1" noUngrp="1" noRot="1" noMove="1" noResize="1"/>
          </p:cNvGrpSpPr>
          <p:nvPr/>
        </p:nvGrpSpPr>
        <p:grpSpPr>
          <a:xfrm>
            <a:off x="5045250" y="8200002"/>
            <a:ext cx="815971" cy="1076601"/>
            <a:chOff x="0" y="0"/>
            <a:chExt cx="2545865" cy="3359043"/>
          </a:xfrm>
        </p:grpSpPr>
        <p:sp>
          <p:nvSpPr>
            <p:cNvPr id="11" name="Freeform 11"/>
            <p:cNvSpPr>
              <a:spLocks noGrp="1" noRot="1" noMove="1" noResize="1" noEditPoints="1" noAdjustHandles="1" noChangeArrowheads="1" noChangeShapeType="1"/>
            </p:cNvSpPr>
            <p:nvPr/>
          </p:nvSpPr>
          <p:spPr>
            <a:xfrm>
              <a:off x="0" y="0"/>
              <a:ext cx="2545842" cy="3359023"/>
            </a:xfrm>
            <a:custGeom>
              <a:avLst/>
              <a:gdLst/>
              <a:ahLst/>
              <a:cxnLst/>
              <a:rect l="l" t="t" r="r" b="b"/>
              <a:pathLst>
                <a:path w="2545842" h="3359023">
                  <a:moveTo>
                    <a:pt x="0" y="0"/>
                  </a:moveTo>
                  <a:lnTo>
                    <a:pt x="2545842" y="0"/>
                  </a:lnTo>
                  <a:lnTo>
                    <a:pt x="2545842" y="3359023"/>
                  </a:lnTo>
                  <a:lnTo>
                    <a:pt x="0" y="3359023"/>
                  </a:lnTo>
                  <a:lnTo>
                    <a:pt x="0" y="0"/>
                  </a:lnTo>
                  <a:close/>
                </a:path>
              </a:pathLst>
            </a:custGeom>
            <a:blipFill>
              <a:blip r:embed="rId7"/>
              <a:stretch>
                <a:fillRect l="-39" r="-40"/>
              </a:stretch>
            </a:blipFill>
          </p:spPr>
          <p:txBody>
            <a:bodyPr/>
            <a:lstStyle/>
            <a:p>
              <a:endParaRPr lang="en-AU"/>
            </a:p>
          </p:txBody>
        </p:sp>
      </p:grpSp>
      <p:grpSp>
        <p:nvGrpSpPr>
          <p:cNvPr id="12" name="Group 12"/>
          <p:cNvGrpSpPr>
            <a:grpSpLocks noGrp="1" noUngrp="1" noRot="1" noMove="1" noResize="1"/>
          </p:cNvGrpSpPr>
          <p:nvPr/>
        </p:nvGrpSpPr>
        <p:grpSpPr>
          <a:xfrm>
            <a:off x="5911312" y="8355223"/>
            <a:ext cx="1374191" cy="981999"/>
            <a:chOff x="0" y="0"/>
            <a:chExt cx="4098844" cy="2929040"/>
          </a:xfrm>
        </p:grpSpPr>
        <p:sp>
          <p:nvSpPr>
            <p:cNvPr id="13" name="Freeform 13"/>
            <p:cNvSpPr>
              <a:spLocks noGrp="1" noRot="1" noMove="1" noResize="1" noEditPoints="1" noAdjustHandles="1" noChangeArrowheads="1" noChangeShapeType="1"/>
            </p:cNvSpPr>
            <p:nvPr/>
          </p:nvSpPr>
          <p:spPr>
            <a:xfrm>
              <a:off x="0" y="0"/>
              <a:ext cx="4098798" cy="2929001"/>
            </a:xfrm>
            <a:custGeom>
              <a:avLst/>
              <a:gdLst/>
              <a:ahLst/>
              <a:cxnLst/>
              <a:rect l="l" t="t" r="r" b="b"/>
              <a:pathLst>
                <a:path w="4098798" h="2929001">
                  <a:moveTo>
                    <a:pt x="0" y="0"/>
                  </a:moveTo>
                  <a:lnTo>
                    <a:pt x="4098798" y="0"/>
                  </a:lnTo>
                  <a:lnTo>
                    <a:pt x="4098798" y="2929001"/>
                  </a:lnTo>
                  <a:lnTo>
                    <a:pt x="0" y="2929001"/>
                  </a:lnTo>
                  <a:lnTo>
                    <a:pt x="0" y="0"/>
                  </a:lnTo>
                  <a:close/>
                </a:path>
              </a:pathLst>
            </a:custGeom>
            <a:blipFill>
              <a:blip r:embed="rId8"/>
              <a:stretch>
                <a:fillRect t="-27" r="-1" b="-28"/>
              </a:stretch>
            </a:blipFill>
          </p:spPr>
          <p:txBody>
            <a:bodyPr/>
            <a:lstStyle/>
            <a:p>
              <a:endParaRPr lang="en-AU"/>
            </a:p>
          </p:txBody>
        </p:sp>
      </p:grpSp>
      <p:sp>
        <p:nvSpPr>
          <p:cNvPr id="14" name="Freeform 14"/>
          <p:cNvSpPr>
            <a:spLocks noGrp="1" noRot="1" noMove="1" noResize="1" noEditPoints="1" noAdjustHandles="1" noChangeArrowheads="1" noChangeShapeType="1"/>
          </p:cNvSpPr>
          <p:nvPr/>
        </p:nvSpPr>
        <p:spPr>
          <a:xfrm>
            <a:off x="7335595" y="8200002"/>
            <a:ext cx="1046242" cy="1137219"/>
          </a:xfrm>
          <a:custGeom>
            <a:avLst/>
            <a:gdLst/>
            <a:ahLst/>
            <a:cxnLst/>
            <a:rect l="l" t="t" r="r" b="b"/>
            <a:pathLst>
              <a:path w="1046242" h="1137219">
                <a:moveTo>
                  <a:pt x="0" y="0"/>
                </a:moveTo>
                <a:lnTo>
                  <a:pt x="1046241" y="0"/>
                </a:lnTo>
                <a:lnTo>
                  <a:pt x="1046241" y="1137220"/>
                </a:lnTo>
                <a:lnTo>
                  <a:pt x="0" y="11372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15" name="TextBox 15"/>
          <p:cNvSpPr txBox="1">
            <a:spLocks noGrp="1" noRot="1" noMove="1" noResize="1" noEditPoints="1" noAdjustHandles="1" noChangeArrowheads="1" noChangeShapeType="1"/>
          </p:cNvSpPr>
          <p:nvPr/>
        </p:nvSpPr>
        <p:spPr>
          <a:xfrm>
            <a:off x="5006325" y="6883907"/>
            <a:ext cx="3414437"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Grooming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hygiene</a:t>
            </a:r>
          </a:p>
        </p:txBody>
      </p:sp>
      <p:sp>
        <p:nvSpPr>
          <p:cNvPr id="16" name="Freeform 16" descr="A red dog collar with a silver tag  Description automatically generated"/>
          <p:cNvSpPr>
            <a:spLocks noGrp="1" noRot="1" noMove="1" noResize="1" noEditPoints="1" noAdjustHandles="1" noChangeArrowheads="1" noChangeShapeType="1"/>
          </p:cNvSpPr>
          <p:nvPr/>
        </p:nvSpPr>
        <p:spPr>
          <a:xfrm>
            <a:off x="9759791" y="8108897"/>
            <a:ext cx="1269535" cy="939714"/>
          </a:xfrm>
          <a:custGeom>
            <a:avLst/>
            <a:gdLst/>
            <a:ahLst/>
            <a:cxnLst/>
            <a:rect l="l" t="t" r="r" b="b"/>
            <a:pathLst>
              <a:path w="1269535" h="939714">
                <a:moveTo>
                  <a:pt x="0" y="0"/>
                </a:moveTo>
                <a:lnTo>
                  <a:pt x="1269535" y="0"/>
                </a:lnTo>
                <a:lnTo>
                  <a:pt x="1269535" y="939714"/>
                </a:lnTo>
                <a:lnTo>
                  <a:pt x="0" y="939714"/>
                </a:lnTo>
                <a:lnTo>
                  <a:pt x="0" y="0"/>
                </a:lnTo>
                <a:close/>
              </a:path>
            </a:pathLst>
          </a:custGeom>
          <a:blipFill>
            <a:blip r:embed="rId11"/>
            <a:stretch>
              <a:fillRect l="-58" r="-58"/>
            </a:stretch>
          </a:blipFill>
        </p:spPr>
        <p:txBody>
          <a:bodyPr/>
          <a:lstStyle/>
          <a:p>
            <a:endParaRPr lang="en-AU"/>
          </a:p>
        </p:txBody>
      </p:sp>
      <p:sp>
        <p:nvSpPr>
          <p:cNvPr id="17" name="Freeform 17"/>
          <p:cNvSpPr>
            <a:spLocks noGrp="1" noRot="1" noMove="1" noResize="1" noEditPoints="1" noAdjustHandles="1" noChangeArrowheads="1" noChangeShapeType="1"/>
          </p:cNvSpPr>
          <p:nvPr/>
        </p:nvSpPr>
        <p:spPr>
          <a:xfrm>
            <a:off x="11184723" y="8108897"/>
            <a:ext cx="1138575" cy="890935"/>
          </a:xfrm>
          <a:custGeom>
            <a:avLst/>
            <a:gdLst/>
            <a:ahLst/>
            <a:cxnLst/>
            <a:rect l="l" t="t" r="r" b="b"/>
            <a:pathLst>
              <a:path w="1138575" h="890935">
                <a:moveTo>
                  <a:pt x="0" y="0"/>
                </a:moveTo>
                <a:lnTo>
                  <a:pt x="1138575" y="0"/>
                </a:lnTo>
                <a:lnTo>
                  <a:pt x="1138575" y="890935"/>
                </a:lnTo>
                <a:lnTo>
                  <a:pt x="0" y="8909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AU"/>
          </a:p>
        </p:txBody>
      </p:sp>
      <p:sp>
        <p:nvSpPr>
          <p:cNvPr id="18" name="TextBox 18"/>
          <p:cNvSpPr txBox="1">
            <a:spLocks noGrp="1" noRot="1" noMove="1" noResize="1" noEditPoints="1" noAdjustHandles="1" noChangeArrowheads="1" noChangeShapeType="1"/>
          </p:cNvSpPr>
          <p:nvPr/>
        </p:nvSpPr>
        <p:spPr>
          <a:xfrm>
            <a:off x="9543860"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Collar and id</a:t>
            </a:r>
          </a:p>
        </p:txBody>
      </p:sp>
      <p:sp>
        <p:nvSpPr>
          <p:cNvPr id="19" name="TextBox 19"/>
          <p:cNvSpPr txBox="1">
            <a:spLocks noGrp="1" noRot="1" noMove="1" noResize="1" noEditPoints="1" noAdjustHandles="1" noChangeArrowheads="1" noChangeShapeType="1"/>
          </p:cNvSpPr>
          <p:nvPr/>
        </p:nvSpPr>
        <p:spPr>
          <a:xfrm>
            <a:off x="13554914"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love</a:t>
            </a:r>
          </a:p>
        </p:txBody>
      </p:sp>
      <p:sp>
        <p:nvSpPr>
          <p:cNvPr id="20" name="Freeform 20"/>
          <p:cNvSpPr>
            <a:spLocks noGrp="1" noRot="1" noMove="1" noResize="1" noEditPoints="1" noAdjustHandles="1" noChangeArrowheads="1" noChangeShapeType="1"/>
          </p:cNvSpPr>
          <p:nvPr/>
        </p:nvSpPr>
        <p:spPr>
          <a:xfrm>
            <a:off x="14354873" y="7888899"/>
            <a:ext cx="1552165" cy="1448323"/>
          </a:xfrm>
          <a:custGeom>
            <a:avLst/>
            <a:gdLst/>
            <a:ahLst/>
            <a:cxnLst/>
            <a:rect l="l" t="t" r="r" b="b"/>
            <a:pathLst>
              <a:path w="1552165" h="1448323">
                <a:moveTo>
                  <a:pt x="0" y="0"/>
                </a:moveTo>
                <a:lnTo>
                  <a:pt x="1552165" y="0"/>
                </a:lnTo>
                <a:lnTo>
                  <a:pt x="1552165" y="1448323"/>
                </a:lnTo>
                <a:lnTo>
                  <a:pt x="0" y="1448323"/>
                </a:lnTo>
                <a:lnTo>
                  <a:pt x="0" y="0"/>
                </a:lnTo>
                <a:close/>
              </a:path>
            </a:pathLst>
          </a:custGeom>
          <a:blipFill>
            <a:blip r:embed="rId14"/>
            <a:stretch>
              <a:fillRect/>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AU"/>
          </a:p>
        </p:txBody>
      </p:sp>
      <p:grpSp>
        <p:nvGrpSpPr>
          <p:cNvPr id="22" name="Group 22"/>
          <p:cNvGrpSpPr>
            <a:grpSpLocks noGrp="1" noUngrp="1" noRot="1" noMove="1" noResize="1"/>
          </p:cNvGrpSpPr>
          <p:nvPr/>
        </p:nvGrpSpPr>
        <p:grpSpPr>
          <a:xfrm>
            <a:off x="-569359" y="9996690"/>
            <a:ext cx="20744580" cy="378558"/>
            <a:chOff x="0" y="0"/>
            <a:chExt cx="4778447" cy="87200"/>
          </a:xfrm>
        </p:grpSpPr>
        <p:sp>
          <p:nvSpPr>
            <p:cNvPr id="23" name="Freeform 23"/>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24" name="TextBox 24"/>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grpSp>
        <p:nvGrpSpPr>
          <p:cNvPr id="25" name="Group 25"/>
          <p:cNvGrpSpPr>
            <a:grpSpLocks noGrp="1" noUngrp="1" noRot="1" noMove="1" noResize="1"/>
          </p:cNvGrpSpPr>
          <p:nvPr/>
        </p:nvGrpSpPr>
        <p:grpSpPr>
          <a:xfrm>
            <a:off x="5006325" y="6742123"/>
            <a:ext cx="3608820" cy="2831703"/>
            <a:chOff x="0" y="0"/>
            <a:chExt cx="4811760" cy="3775604"/>
          </a:xfrm>
        </p:grpSpPr>
        <p:sp>
          <p:nvSpPr>
            <p:cNvPr id="26" name="Freeform 26"/>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27" name="Freeform 27"/>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28" name="Group 28"/>
          <p:cNvGrpSpPr>
            <a:grpSpLocks noGrp="1" noUngrp="1" noRot="1" noMove="1" noResize="1"/>
          </p:cNvGrpSpPr>
          <p:nvPr/>
        </p:nvGrpSpPr>
        <p:grpSpPr>
          <a:xfrm>
            <a:off x="9224745" y="6742123"/>
            <a:ext cx="3608820" cy="2831703"/>
            <a:chOff x="0" y="0"/>
            <a:chExt cx="4811760" cy="3775604"/>
          </a:xfrm>
        </p:grpSpPr>
        <p:sp>
          <p:nvSpPr>
            <p:cNvPr id="29" name="Freeform 29"/>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0" name="Freeform 30"/>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1" name="Group 31"/>
          <p:cNvGrpSpPr>
            <a:grpSpLocks noGrp="1" noUngrp="1" noRot="1" noMove="1" noResize="1"/>
          </p:cNvGrpSpPr>
          <p:nvPr/>
        </p:nvGrpSpPr>
        <p:grpSpPr>
          <a:xfrm>
            <a:off x="13443165" y="6742123"/>
            <a:ext cx="3608820" cy="2831703"/>
            <a:chOff x="0" y="0"/>
            <a:chExt cx="4811760" cy="3775604"/>
          </a:xfrm>
        </p:grpSpPr>
        <p:sp>
          <p:nvSpPr>
            <p:cNvPr id="32" name="Freeform 32"/>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3" name="Freeform 33"/>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34" name="TextBox 34"/>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a:solidFill>
                  <a:srgbClr val="6CC24A"/>
                </a:solidFill>
                <a:latin typeface="Bobby Jones Soft"/>
                <a:ea typeface="Bobby Jones Soft"/>
                <a:cs typeface="Bobby Jones Soft"/>
                <a:sym typeface="Bobby Jones Soft"/>
              </a:rPr>
              <a:t>what do our pets need?</a:t>
            </a:r>
          </a:p>
        </p:txBody>
      </p:sp>
      <p:sp>
        <p:nvSpPr>
          <p:cNvPr id="35" name="Freeform 35"/>
          <p:cNvSpPr>
            <a:spLocks noGrp="1" noRot="1" noMove="1" noResize="1" noEditPoints="1" noAdjustHandles="1" noChangeArrowheads="1" noChangeShapeType="1"/>
          </p:cNvSpPr>
          <p:nvPr/>
        </p:nvSpPr>
        <p:spPr>
          <a:xfrm>
            <a:off x="13670515" y="4248363"/>
            <a:ext cx="2403092" cy="1932399"/>
          </a:xfrm>
          <a:custGeom>
            <a:avLst/>
            <a:gdLst/>
            <a:ahLst/>
            <a:cxnLst/>
            <a:rect l="l" t="t" r="r" b="b"/>
            <a:pathLst>
              <a:path w="2403092" h="1932399">
                <a:moveTo>
                  <a:pt x="0" y="0"/>
                </a:moveTo>
                <a:lnTo>
                  <a:pt x="2403092" y="0"/>
                </a:lnTo>
                <a:lnTo>
                  <a:pt x="2403092" y="1932399"/>
                </a:lnTo>
                <a:lnTo>
                  <a:pt x="0" y="1932399"/>
                </a:lnTo>
                <a:lnTo>
                  <a:pt x="0" y="0"/>
                </a:lnTo>
                <a:close/>
              </a:path>
            </a:pathLst>
          </a:custGeom>
          <a:blipFill>
            <a:blip r:embed="rId21"/>
            <a:stretch>
              <a:fillRect b="-31421"/>
            </a:stretch>
          </a:blipFill>
        </p:spPr>
        <p:txBody>
          <a:bodyPr/>
          <a:lstStyle/>
          <a:p>
            <a:endParaRPr lang="en-AU"/>
          </a:p>
        </p:txBody>
      </p:sp>
      <p:sp>
        <p:nvSpPr>
          <p:cNvPr id="36" name="TextBox 36"/>
          <p:cNvSpPr txBox="1">
            <a:spLocks noGrp="1" noRot="1" noMove="1" noResize="1" noEditPoints="1" noAdjustHandles="1" noChangeArrowheads="1" noChangeShapeType="1"/>
          </p:cNvSpPr>
          <p:nvPr/>
        </p:nvSpPr>
        <p:spPr>
          <a:xfrm>
            <a:off x="13252654" y="3715843"/>
            <a:ext cx="3441091"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Veterinary care</a:t>
            </a:r>
          </a:p>
        </p:txBody>
      </p:sp>
      <p:sp>
        <p:nvSpPr>
          <p:cNvPr id="37" name="Freeform 37"/>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A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874764"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Food and Water</a:t>
            </a:r>
          </a:p>
        </p:txBody>
      </p:sp>
      <p:sp>
        <p:nvSpPr>
          <p:cNvPr id="3" name="Freeform 3"/>
          <p:cNvSpPr>
            <a:spLocks noGrp="1" noRot="1" noMove="1" noResize="1" noEditPoints="1" noAdjustHandles="1" noChangeArrowheads="1" noChangeShapeType="1"/>
          </p:cNvSpPr>
          <p:nvPr/>
        </p:nvSpPr>
        <p:spPr>
          <a:xfrm>
            <a:off x="1102794" y="4385963"/>
            <a:ext cx="2431525" cy="1917306"/>
          </a:xfrm>
          <a:custGeom>
            <a:avLst/>
            <a:gdLst/>
            <a:ahLst/>
            <a:cxnLst/>
            <a:rect l="l" t="t" r="r" b="b"/>
            <a:pathLst>
              <a:path w="2431525" h="1917306">
                <a:moveTo>
                  <a:pt x="0" y="0"/>
                </a:moveTo>
                <a:lnTo>
                  <a:pt x="2431525" y="0"/>
                </a:lnTo>
                <a:lnTo>
                  <a:pt x="2431525" y="1917306"/>
                </a:lnTo>
                <a:lnTo>
                  <a:pt x="0" y="1917306"/>
                </a:lnTo>
                <a:lnTo>
                  <a:pt x="0" y="0"/>
                </a:lnTo>
                <a:close/>
              </a:path>
            </a:pathLst>
          </a:custGeom>
          <a:blipFill>
            <a:blip r:embed="rId3"/>
            <a:stretch>
              <a:fillRect/>
            </a:stretch>
          </a:blip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5100723"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Rest</a:t>
            </a:r>
          </a:p>
        </p:txBody>
      </p:sp>
      <p:sp>
        <p:nvSpPr>
          <p:cNvPr id="5" name="Freeform 5"/>
          <p:cNvSpPr>
            <a:spLocks noGrp="1" noRot="1" noMove="1" noResize="1" noEditPoints="1" noAdjustHandles="1" noChangeArrowheads="1" noChangeShapeType="1"/>
          </p:cNvSpPr>
          <p:nvPr/>
        </p:nvSpPr>
        <p:spPr>
          <a:xfrm>
            <a:off x="5354187" y="4339680"/>
            <a:ext cx="2464005" cy="1963589"/>
          </a:xfrm>
          <a:custGeom>
            <a:avLst/>
            <a:gdLst/>
            <a:ahLst/>
            <a:cxnLst/>
            <a:rect l="l" t="t" r="r" b="b"/>
            <a:pathLst>
              <a:path w="2464005" h="1963589">
                <a:moveTo>
                  <a:pt x="0" y="0"/>
                </a:moveTo>
                <a:lnTo>
                  <a:pt x="2464005" y="0"/>
                </a:lnTo>
                <a:lnTo>
                  <a:pt x="2464005" y="1963589"/>
                </a:lnTo>
                <a:lnTo>
                  <a:pt x="0" y="1963589"/>
                </a:lnTo>
                <a:lnTo>
                  <a:pt x="0" y="0"/>
                </a:lnTo>
                <a:close/>
              </a:path>
            </a:pathLst>
          </a:custGeom>
          <a:blipFill>
            <a:blip r:embed="rId4"/>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9326682"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Shelter</a:t>
            </a:r>
          </a:p>
        </p:txBody>
      </p:sp>
      <p:sp>
        <p:nvSpPr>
          <p:cNvPr id="7" name="Freeform 7"/>
          <p:cNvSpPr>
            <a:spLocks noGrp="1" noRot="1" noMove="1" noResize="1" noEditPoints="1" noAdjustHandles="1" noChangeArrowheads="1" noChangeShapeType="1"/>
          </p:cNvSpPr>
          <p:nvPr/>
        </p:nvSpPr>
        <p:spPr>
          <a:xfrm>
            <a:off x="9588884" y="4518119"/>
            <a:ext cx="2262357" cy="1880400"/>
          </a:xfrm>
          <a:custGeom>
            <a:avLst/>
            <a:gdLst/>
            <a:ahLst/>
            <a:cxnLst/>
            <a:rect l="l" t="t" r="r" b="b"/>
            <a:pathLst>
              <a:path w="2262357" h="1880400">
                <a:moveTo>
                  <a:pt x="0" y="0"/>
                </a:moveTo>
                <a:lnTo>
                  <a:pt x="2262356" y="0"/>
                </a:lnTo>
                <a:lnTo>
                  <a:pt x="2262356" y="1880400"/>
                </a:lnTo>
                <a:lnTo>
                  <a:pt x="0" y="1880400"/>
                </a:lnTo>
                <a:lnTo>
                  <a:pt x="0" y="0"/>
                </a:lnTo>
                <a:close/>
              </a:path>
            </a:pathLst>
          </a:custGeom>
          <a:blipFill>
            <a:blip r:embed="rId5"/>
            <a:stretch>
              <a:fillRect/>
            </a:stretch>
          </a:blip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912294" y="6883907"/>
            <a:ext cx="2970932"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Exercise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play</a:t>
            </a:r>
          </a:p>
        </p:txBody>
      </p:sp>
      <p:sp>
        <p:nvSpPr>
          <p:cNvPr id="9" name="Freeform 9"/>
          <p:cNvSpPr>
            <a:spLocks noGrp="1" noRot="1" noMove="1" noResize="1" noEditPoints="1" noAdjustHandles="1" noChangeArrowheads="1" noChangeShapeType="1"/>
          </p:cNvSpPr>
          <p:nvPr/>
        </p:nvSpPr>
        <p:spPr>
          <a:xfrm>
            <a:off x="1140323" y="7800973"/>
            <a:ext cx="2241163" cy="1864374"/>
          </a:xfrm>
          <a:custGeom>
            <a:avLst/>
            <a:gdLst/>
            <a:ahLst/>
            <a:cxnLst/>
            <a:rect l="l" t="t" r="r" b="b"/>
            <a:pathLst>
              <a:path w="2241163" h="1864374">
                <a:moveTo>
                  <a:pt x="0" y="0"/>
                </a:moveTo>
                <a:lnTo>
                  <a:pt x="2241163" y="0"/>
                </a:lnTo>
                <a:lnTo>
                  <a:pt x="2241163" y="1864374"/>
                </a:lnTo>
                <a:lnTo>
                  <a:pt x="0" y="1864374"/>
                </a:lnTo>
                <a:lnTo>
                  <a:pt x="0" y="0"/>
                </a:lnTo>
                <a:close/>
              </a:path>
            </a:pathLst>
          </a:custGeom>
          <a:blipFill>
            <a:blip r:embed="rId6"/>
            <a:stretch>
              <a:fillRect/>
            </a:stretch>
          </a:blipFill>
        </p:spPr>
        <p:txBody>
          <a:bodyPr/>
          <a:lstStyle/>
          <a:p>
            <a:endParaRPr lang="en-AU"/>
          </a:p>
        </p:txBody>
      </p:sp>
      <p:grpSp>
        <p:nvGrpSpPr>
          <p:cNvPr id="10" name="Group 10"/>
          <p:cNvGrpSpPr>
            <a:grpSpLocks noGrp="1" noUngrp="1" noRot="1" noMove="1" noResize="1"/>
          </p:cNvGrpSpPr>
          <p:nvPr/>
        </p:nvGrpSpPr>
        <p:grpSpPr>
          <a:xfrm>
            <a:off x="5045250" y="8200002"/>
            <a:ext cx="815971" cy="1076601"/>
            <a:chOff x="0" y="0"/>
            <a:chExt cx="2545865" cy="3359043"/>
          </a:xfrm>
        </p:grpSpPr>
        <p:sp>
          <p:nvSpPr>
            <p:cNvPr id="11" name="Freeform 11"/>
            <p:cNvSpPr>
              <a:spLocks noGrp="1" noRot="1" noMove="1" noResize="1" noEditPoints="1" noAdjustHandles="1" noChangeArrowheads="1" noChangeShapeType="1"/>
            </p:cNvSpPr>
            <p:nvPr/>
          </p:nvSpPr>
          <p:spPr>
            <a:xfrm>
              <a:off x="0" y="0"/>
              <a:ext cx="2545842" cy="3359023"/>
            </a:xfrm>
            <a:custGeom>
              <a:avLst/>
              <a:gdLst/>
              <a:ahLst/>
              <a:cxnLst/>
              <a:rect l="l" t="t" r="r" b="b"/>
              <a:pathLst>
                <a:path w="2545842" h="3359023">
                  <a:moveTo>
                    <a:pt x="0" y="0"/>
                  </a:moveTo>
                  <a:lnTo>
                    <a:pt x="2545842" y="0"/>
                  </a:lnTo>
                  <a:lnTo>
                    <a:pt x="2545842" y="3359023"/>
                  </a:lnTo>
                  <a:lnTo>
                    <a:pt x="0" y="3359023"/>
                  </a:lnTo>
                  <a:lnTo>
                    <a:pt x="0" y="0"/>
                  </a:lnTo>
                  <a:close/>
                </a:path>
              </a:pathLst>
            </a:custGeom>
            <a:blipFill>
              <a:blip r:embed="rId7"/>
              <a:stretch>
                <a:fillRect l="-39" r="-40"/>
              </a:stretch>
            </a:blipFill>
          </p:spPr>
          <p:txBody>
            <a:bodyPr/>
            <a:lstStyle/>
            <a:p>
              <a:endParaRPr lang="en-AU"/>
            </a:p>
          </p:txBody>
        </p:sp>
      </p:grpSp>
      <p:grpSp>
        <p:nvGrpSpPr>
          <p:cNvPr id="12" name="Group 12"/>
          <p:cNvGrpSpPr>
            <a:grpSpLocks noGrp="1" noUngrp="1" noRot="1" noMove="1" noResize="1"/>
          </p:cNvGrpSpPr>
          <p:nvPr/>
        </p:nvGrpSpPr>
        <p:grpSpPr>
          <a:xfrm>
            <a:off x="5911312" y="8355223"/>
            <a:ext cx="1374191" cy="981999"/>
            <a:chOff x="0" y="0"/>
            <a:chExt cx="4098844" cy="2929040"/>
          </a:xfrm>
        </p:grpSpPr>
        <p:sp>
          <p:nvSpPr>
            <p:cNvPr id="13" name="Freeform 13"/>
            <p:cNvSpPr>
              <a:spLocks noGrp="1" noRot="1" noMove="1" noResize="1" noEditPoints="1" noAdjustHandles="1" noChangeArrowheads="1" noChangeShapeType="1"/>
            </p:cNvSpPr>
            <p:nvPr/>
          </p:nvSpPr>
          <p:spPr>
            <a:xfrm>
              <a:off x="0" y="0"/>
              <a:ext cx="4098798" cy="2929001"/>
            </a:xfrm>
            <a:custGeom>
              <a:avLst/>
              <a:gdLst/>
              <a:ahLst/>
              <a:cxnLst/>
              <a:rect l="l" t="t" r="r" b="b"/>
              <a:pathLst>
                <a:path w="4098798" h="2929001">
                  <a:moveTo>
                    <a:pt x="0" y="0"/>
                  </a:moveTo>
                  <a:lnTo>
                    <a:pt x="4098798" y="0"/>
                  </a:lnTo>
                  <a:lnTo>
                    <a:pt x="4098798" y="2929001"/>
                  </a:lnTo>
                  <a:lnTo>
                    <a:pt x="0" y="2929001"/>
                  </a:lnTo>
                  <a:lnTo>
                    <a:pt x="0" y="0"/>
                  </a:lnTo>
                  <a:close/>
                </a:path>
              </a:pathLst>
            </a:custGeom>
            <a:blipFill>
              <a:blip r:embed="rId8"/>
              <a:stretch>
                <a:fillRect t="-27" r="-1" b="-28"/>
              </a:stretch>
            </a:blipFill>
          </p:spPr>
          <p:txBody>
            <a:bodyPr/>
            <a:lstStyle/>
            <a:p>
              <a:endParaRPr lang="en-AU"/>
            </a:p>
          </p:txBody>
        </p:sp>
      </p:grpSp>
      <p:sp>
        <p:nvSpPr>
          <p:cNvPr id="14" name="Freeform 14"/>
          <p:cNvSpPr>
            <a:spLocks noGrp="1" noRot="1" noMove="1" noResize="1" noEditPoints="1" noAdjustHandles="1" noChangeArrowheads="1" noChangeShapeType="1"/>
          </p:cNvSpPr>
          <p:nvPr/>
        </p:nvSpPr>
        <p:spPr>
          <a:xfrm>
            <a:off x="7335595" y="8200002"/>
            <a:ext cx="1046242" cy="1137219"/>
          </a:xfrm>
          <a:custGeom>
            <a:avLst/>
            <a:gdLst/>
            <a:ahLst/>
            <a:cxnLst/>
            <a:rect l="l" t="t" r="r" b="b"/>
            <a:pathLst>
              <a:path w="1046242" h="1137219">
                <a:moveTo>
                  <a:pt x="0" y="0"/>
                </a:moveTo>
                <a:lnTo>
                  <a:pt x="1046241" y="0"/>
                </a:lnTo>
                <a:lnTo>
                  <a:pt x="1046241" y="1137220"/>
                </a:lnTo>
                <a:lnTo>
                  <a:pt x="0" y="11372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15" name="TextBox 15"/>
          <p:cNvSpPr txBox="1">
            <a:spLocks noGrp="1" noRot="1" noMove="1" noResize="1" noEditPoints="1" noAdjustHandles="1" noChangeArrowheads="1" noChangeShapeType="1"/>
          </p:cNvSpPr>
          <p:nvPr/>
        </p:nvSpPr>
        <p:spPr>
          <a:xfrm>
            <a:off x="5006325" y="6883907"/>
            <a:ext cx="3414437"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Grooming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hygiene</a:t>
            </a:r>
          </a:p>
        </p:txBody>
      </p:sp>
      <p:sp>
        <p:nvSpPr>
          <p:cNvPr id="16" name="Freeform 16" descr="A red dog collar with a silver tag  Description automatically generated"/>
          <p:cNvSpPr>
            <a:spLocks noGrp="1" noRot="1" noMove="1" noResize="1" noEditPoints="1" noAdjustHandles="1" noChangeArrowheads="1" noChangeShapeType="1"/>
          </p:cNvSpPr>
          <p:nvPr/>
        </p:nvSpPr>
        <p:spPr>
          <a:xfrm>
            <a:off x="9759791" y="8108897"/>
            <a:ext cx="1269535" cy="939714"/>
          </a:xfrm>
          <a:custGeom>
            <a:avLst/>
            <a:gdLst/>
            <a:ahLst/>
            <a:cxnLst/>
            <a:rect l="l" t="t" r="r" b="b"/>
            <a:pathLst>
              <a:path w="1269535" h="939714">
                <a:moveTo>
                  <a:pt x="0" y="0"/>
                </a:moveTo>
                <a:lnTo>
                  <a:pt x="1269535" y="0"/>
                </a:lnTo>
                <a:lnTo>
                  <a:pt x="1269535" y="939714"/>
                </a:lnTo>
                <a:lnTo>
                  <a:pt x="0" y="939714"/>
                </a:lnTo>
                <a:lnTo>
                  <a:pt x="0" y="0"/>
                </a:lnTo>
                <a:close/>
              </a:path>
            </a:pathLst>
          </a:custGeom>
          <a:blipFill>
            <a:blip r:embed="rId11"/>
            <a:stretch>
              <a:fillRect l="-58" r="-58"/>
            </a:stretch>
          </a:blipFill>
        </p:spPr>
        <p:txBody>
          <a:bodyPr/>
          <a:lstStyle/>
          <a:p>
            <a:endParaRPr lang="en-AU"/>
          </a:p>
        </p:txBody>
      </p:sp>
      <p:sp>
        <p:nvSpPr>
          <p:cNvPr id="17" name="Freeform 17"/>
          <p:cNvSpPr>
            <a:spLocks noGrp="1" noRot="1" noMove="1" noResize="1" noEditPoints="1" noAdjustHandles="1" noChangeArrowheads="1" noChangeShapeType="1"/>
          </p:cNvSpPr>
          <p:nvPr/>
        </p:nvSpPr>
        <p:spPr>
          <a:xfrm>
            <a:off x="11184723" y="8108897"/>
            <a:ext cx="1138575" cy="890935"/>
          </a:xfrm>
          <a:custGeom>
            <a:avLst/>
            <a:gdLst/>
            <a:ahLst/>
            <a:cxnLst/>
            <a:rect l="l" t="t" r="r" b="b"/>
            <a:pathLst>
              <a:path w="1138575" h="890935">
                <a:moveTo>
                  <a:pt x="0" y="0"/>
                </a:moveTo>
                <a:lnTo>
                  <a:pt x="1138575" y="0"/>
                </a:lnTo>
                <a:lnTo>
                  <a:pt x="1138575" y="890935"/>
                </a:lnTo>
                <a:lnTo>
                  <a:pt x="0" y="8909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AU"/>
          </a:p>
        </p:txBody>
      </p:sp>
      <p:sp>
        <p:nvSpPr>
          <p:cNvPr id="18" name="TextBox 18"/>
          <p:cNvSpPr txBox="1">
            <a:spLocks noGrp="1" noRot="1" noMove="1" noResize="1" noEditPoints="1" noAdjustHandles="1" noChangeArrowheads="1" noChangeShapeType="1"/>
          </p:cNvSpPr>
          <p:nvPr/>
        </p:nvSpPr>
        <p:spPr>
          <a:xfrm>
            <a:off x="9543860"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Collar and id</a:t>
            </a:r>
          </a:p>
        </p:txBody>
      </p:sp>
      <p:sp>
        <p:nvSpPr>
          <p:cNvPr id="19" name="TextBox 19"/>
          <p:cNvSpPr txBox="1">
            <a:spLocks noGrp="1" noRot="1" noMove="1" noResize="1" noEditPoints="1" noAdjustHandles="1" noChangeArrowheads="1" noChangeShapeType="1"/>
          </p:cNvSpPr>
          <p:nvPr/>
        </p:nvSpPr>
        <p:spPr>
          <a:xfrm>
            <a:off x="13554914"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love</a:t>
            </a:r>
          </a:p>
        </p:txBody>
      </p:sp>
      <p:sp>
        <p:nvSpPr>
          <p:cNvPr id="20" name="Freeform 20"/>
          <p:cNvSpPr>
            <a:spLocks noGrp="1" noRot="1" noMove="1" noResize="1" noEditPoints="1" noAdjustHandles="1" noChangeArrowheads="1" noChangeShapeType="1"/>
          </p:cNvSpPr>
          <p:nvPr/>
        </p:nvSpPr>
        <p:spPr>
          <a:xfrm>
            <a:off x="14354873" y="7888899"/>
            <a:ext cx="1552165" cy="1448323"/>
          </a:xfrm>
          <a:custGeom>
            <a:avLst/>
            <a:gdLst/>
            <a:ahLst/>
            <a:cxnLst/>
            <a:rect l="l" t="t" r="r" b="b"/>
            <a:pathLst>
              <a:path w="1552165" h="1448323">
                <a:moveTo>
                  <a:pt x="0" y="0"/>
                </a:moveTo>
                <a:lnTo>
                  <a:pt x="1552165" y="0"/>
                </a:lnTo>
                <a:lnTo>
                  <a:pt x="1552165" y="1448323"/>
                </a:lnTo>
                <a:lnTo>
                  <a:pt x="0" y="1448323"/>
                </a:lnTo>
                <a:lnTo>
                  <a:pt x="0" y="0"/>
                </a:lnTo>
                <a:close/>
              </a:path>
            </a:pathLst>
          </a:custGeom>
          <a:blipFill>
            <a:blip r:embed="rId14"/>
            <a:stretch>
              <a:fillRect/>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AU"/>
          </a:p>
        </p:txBody>
      </p:sp>
      <p:grpSp>
        <p:nvGrpSpPr>
          <p:cNvPr id="22" name="Group 22"/>
          <p:cNvGrpSpPr>
            <a:grpSpLocks noGrp="1" noUngrp="1" noRot="1" noMove="1" noResize="1"/>
          </p:cNvGrpSpPr>
          <p:nvPr/>
        </p:nvGrpSpPr>
        <p:grpSpPr>
          <a:xfrm>
            <a:off x="-569359" y="9996690"/>
            <a:ext cx="20744580" cy="378558"/>
            <a:chOff x="0" y="0"/>
            <a:chExt cx="4778447" cy="87200"/>
          </a:xfrm>
        </p:grpSpPr>
        <p:sp>
          <p:nvSpPr>
            <p:cNvPr id="23" name="Freeform 23"/>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24" name="TextBox 24"/>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grpSp>
        <p:nvGrpSpPr>
          <p:cNvPr id="25" name="Group 25"/>
          <p:cNvGrpSpPr>
            <a:grpSpLocks noGrp="1" noUngrp="1" noRot="1" noMove="1" noResize="1"/>
          </p:cNvGrpSpPr>
          <p:nvPr/>
        </p:nvGrpSpPr>
        <p:grpSpPr>
          <a:xfrm>
            <a:off x="9224745" y="6742123"/>
            <a:ext cx="3608820" cy="2831703"/>
            <a:chOff x="0" y="0"/>
            <a:chExt cx="4811760" cy="3775604"/>
          </a:xfrm>
        </p:grpSpPr>
        <p:sp>
          <p:nvSpPr>
            <p:cNvPr id="26" name="Freeform 26"/>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27" name="Freeform 27"/>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28" name="Group 28"/>
          <p:cNvGrpSpPr>
            <a:grpSpLocks noGrp="1" noUngrp="1" noRot="1" noMove="1" noResize="1"/>
          </p:cNvGrpSpPr>
          <p:nvPr/>
        </p:nvGrpSpPr>
        <p:grpSpPr>
          <a:xfrm>
            <a:off x="13443165" y="6742123"/>
            <a:ext cx="3608820" cy="2831703"/>
            <a:chOff x="0" y="0"/>
            <a:chExt cx="4811760" cy="3775604"/>
          </a:xfrm>
        </p:grpSpPr>
        <p:sp>
          <p:nvSpPr>
            <p:cNvPr id="29" name="Freeform 29"/>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0" name="Freeform 30"/>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31" name="TextBox 31"/>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a:solidFill>
                  <a:srgbClr val="6CC24A"/>
                </a:solidFill>
                <a:latin typeface="Bobby Jones Soft"/>
                <a:ea typeface="Bobby Jones Soft"/>
                <a:cs typeface="Bobby Jones Soft"/>
                <a:sym typeface="Bobby Jones Soft"/>
              </a:rPr>
              <a:t>what do our pets need?</a:t>
            </a:r>
          </a:p>
        </p:txBody>
      </p:sp>
      <p:sp>
        <p:nvSpPr>
          <p:cNvPr id="32" name="Freeform 32"/>
          <p:cNvSpPr>
            <a:spLocks noGrp="1" noRot="1" noMove="1" noResize="1" noEditPoints="1" noAdjustHandles="1" noChangeArrowheads="1" noChangeShapeType="1"/>
          </p:cNvSpPr>
          <p:nvPr/>
        </p:nvSpPr>
        <p:spPr>
          <a:xfrm>
            <a:off x="13670515" y="4248363"/>
            <a:ext cx="2403092" cy="1932399"/>
          </a:xfrm>
          <a:custGeom>
            <a:avLst/>
            <a:gdLst/>
            <a:ahLst/>
            <a:cxnLst/>
            <a:rect l="l" t="t" r="r" b="b"/>
            <a:pathLst>
              <a:path w="2403092" h="1932399">
                <a:moveTo>
                  <a:pt x="0" y="0"/>
                </a:moveTo>
                <a:lnTo>
                  <a:pt x="2403092" y="0"/>
                </a:lnTo>
                <a:lnTo>
                  <a:pt x="2403092" y="1932399"/>
                </a:lnTo>
                <a:lnTo>
                  <a:pt x="0" y="1932399"/>
                </a:lnTo>
                <a:lnTo>
                  <a:pt x="0" y="0"/>
                </a:lnTo>
                <a:close/>
              </a:path>
            </a:pathLst>
          </a:custGeom>
          <a:blipFill>
            <a:blip r:embed="rId21"/>
            <a:stretch>
              <a:fillRect b="-31421"/>
            </a:stretch>
          </a:blipFill>
        </p:spPr>
        <p:txBody>
          <a:bodyPr/>
          <a:lstStyle/>
          <a:p>
            <a:endParaRPr lang="en-AU"/>
          </a:p>
        </p:txBody>
      </p:sp>
      <p:sp>
        <p:nvSpPr>
          <p:cNvPr id="33" name="TextBox 33"/>
          <p:cNvSpPr txBox="1">
            <a:spLocks noGrp="1" noRot="1" noMove="1" noResize="1" noEditPoints="1" noAdjustHandles="1" noChangeArrowheads="1" noChangeShapeType="1"/>
          </p:cNvSpPr>
          <p:nvPr/>
        </p:nvSpPr>
        <p:spPr>
          <a:xfrm>
            <a:off x="13252654" y="3715843"/>
            <a:ext cx="3441091"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Veterinary care</a:t>
            </a:r>
          </a:p>
        </p:txBody>
      </p:sp>
      <p:sp>
        <p:nvSpPr>
          <p:cNvPr id="34" name="Freeform 34"/>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A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874764"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Food and Water</a:t>
            </a:r>
          </a:p>
        </p:txBody>
      </p:sp>
      <p:sp>
        <p:nvSpPr>
          <p:cNvPr id="3" name="Freeform 3"/>
          <p:cNvSpPr>
            <a:spLocks noGrp="1" noRot="1" noMove="1" noResize="1" noEditPoints="1" noAdjustHandles="1" noChangeArrowheads="1" noChangeShapeType="1"/>
          </p:cNvSpPr>
          <p:nvPr/>
        </p:nvSpPr>
        <p:spPr>
          <a:xfrm>
            <a:off x="1102794" y="4385963"/>
            <a:ext cx="2431525" cy="1917306"/>
          </a:xfrm>
          <a:custGeom>
            <a:avLst/>
            <a:gdLst/>
            <a:ahLst/>
            <a:cxnLst/>
            <a:rect l="l" t="t" r="r" b="b"/>
            <a:pathLst>
              <a:path w="2431525" h="1917306">
                <a:moveTo>
                  <a:pt x="0" y="0"/>
                </a:moveTo>
                <a:lnTo>
                  <a:pt x="2431525" y="0"/>
                </a:lnTo>
                <a:lnTo>
                  <a:pt x="2431525" y="1917306"/>
                </a:lnTo>
                <a:lnTo>
                  <a:pt x="0" y="1917306"/>
                </a:lnTo>
                <a:lnTo>
                  <a:pt x="0" y="0"/>
                </a:lnTo>
                <a:close/>
              </a:path>
            </a:pathLst>
          </a:custGeom>
          <a:blipFill>
            <a:blip r:embed="rId3"/>
            <a:stretch>
              <a:fillRect/>
            </a:stretch>
          </a:blip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5100723"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Rest</a:t>
            </a:r>
          </a:p>
        </p:txBody>
      </p:sp>
      <p:sp>
        <p:nvSpPr>
          <p:cNvPr id="5" name="Freeform 5"/>
          <p:cNvSpPr>
            <a:spLocks noGrp="1" noRot="1" noMove="1" noResize="1" noEditPoints="1" noAdjustHandles="1" noChangeArrowheads="1" noChangeShapeType="1"/>
          </p:cNvSpPr>
          <p:nvPr/>
        </p:nvSpPr>
        <p:spPr>
          <a:xfrm>
            <a:off x="5354187" y="4339680"/>
            <a:ext cx="2464005" cy="1963589"/>
          </a:xfrm>
          <a:custGeom>
            <a:avLst/>
            <a:gdLst/>
            <a:ahLst/>
            <a:cxnLst/>
            <a:rect l="l" t="t" r="r" b="b"/>
            <a:pathLst>
              <a:path w="2464005" h="1963589">
                <a:moveTo>
                  <a:pt x="0" y="0"/>
                </a:moveTo>
                <a:lnTo>
                  <a:pt x="2464005" y="0"/>
                </a:lnTo>
                <a:lnTo>
                  <a:pt x="2464005" y="1963589"/>
                </a:lnTo>
                <a:lnTo>
                  <a:pt x="0" y="1963589"/>
                </a:lnTo>
                <a:lnTo>
                  <a:pt x="0" y="0"/>
                </a:lnTo>
                <a:close/>
              </a:path>
            </a:pathLst>
          </a:custGeom>
          <a:blipFill>
            <a:blip r:embed="rId4"/>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9326682"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Shelter</a:t>
            </a:r>
          </a:p>
        </p:txBody>
      </p:sp>
      <p:sp>
        <p:nvSpPr>
          <p:cNvPr id="7" name="Freeform 7"/>
          <p:cNvSpPr>
            <a:spLocks noGrp="1" noRot="1" noMove="1" noResize="1" noEditPoints="1" noAdjustHandles="1" noChangeArrowheads="1" noChangeShapeType="1"/>
          </p:cNvSpPr>
          <p:nvPr/>
        </p:nvSpPr>
        <p:spPr>
          <a:xfrm>
            <a:off x="9588884" y="4518119"/>
            <a:ext cx="2262357" cy="1880400"/>
          </a:xfrm>
          <a:custGeom>
            <a:avLst/>
            <a:gdLst/>
            <a:ahLst/>
            <a:cxnLst/>
            <a:rect l="l" t="t" r="r" b="b"/>
            <a:pathLst>
              <a:path w="2262357" h="1880400">
                <a:moveTo>
                  <a:pt x="0" y="0"/>
                </a:moveTo>
                <a:lnTo>
                  <a:pt x="2262356" y="0"/>
                </a:lnTo>
                <a:lnTo>
                  <a:pt x="2262356" y="1880400"/>
                </a:lnTo>
                <a:lnTo>
                  <a:pt x="0" y="1880400"/>
                </a:lnTo>
                <a:lnTo>
                  <a:pt x="0" y="0"/>
                </a:lnTo>
                <a:close/>
              </a:path>
            </a:pathLst>
          </a:custGeom>
          <a:blipFill>
            <a:blip r:embed="rId5"/>
            <a:stretch>
              <a:fillRect/>
            </a:stretch>
          </a:blip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912294" y="6883907"/>
            <a:ext cx="2970932"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Exercise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play</a:t>
            </a:r>
          </a:p>
        </p:txBody>
      </p:sp>
      <p:sp>
        <p:nvSpPr>
          <p:cNvPr id="9" name="Freeform 9"/>
          <p:cNvSpPr>
            <a:spLocks noGrp="1" noRot="1" noMove="1" noResize="1" noEditPoints="1" noAdjustHandles="1" noChangeArrowheads="1" noChangeShapeType="1"/>
          </p:cNvSpPr>
          <p:nvPr/>
        </p:nvSpPr>
        <p:spPr>
          <a:xfrm>
            <a:off x="1140323" y="7800973"/>
            <a:ext cx="2241163" cy="1864374"/>
          </a:xfrm>
          <a:custGeom>
            <a:avLst/>
            <a:gdLst/>
            <a:ahLst/>
            <a:cxnLst/>
            <a:rect l="l" t="t" r="r" b="b"/>
            <a:pathLst>
              <a:path w="2241163" h="1864374">
                <a:moveTo>
                  <a:pt x="0" y="0"/>
                </a:moveTo>
                <a:lnTo>
                  <a:pt x="2241163" y="0"/>
                </a:lnTo>
                <a:lnTo>
                  <a:pt x="2241163" y="1864374"/>
                </a:lnTo>
                <a:lnTo>
                  <a:pt x="0" y="1864374"/>
                </a:lnTo>
                <a:lnTo>
                  <a:pt x="0" y="0"/>
                </a:lnTo>
                <a:close/>
              </a:path>
            </a:pathLst>
          </a:custGeom>
          <a:blipFill>
            <a:blip r:embed="rId6"/>
            <a:stretch>
              <a:fillRect/>
            </a:stretch>
          </a:blipFill>
        </p:spPr>
        <p:txBody>
          <a:bodyPr/>
          <a:lstStyle/>
          <a:p>
            <a:endParaRPr lang="en-AU"/>
          </a:p>
        </p:txBody>
      </p:sp>
      <p:grpSp>
        <p:nvGrpSpPr>
          <p:cNvPr id="10" name="Group 10"/>
          <p:cNvGrpSpPr>
            <a:grpSpLocks noGrp="1" noUngrp="1" noRot="1" noMove="1" noResize="1"/>
          </p:cNvGrpSpPr>
          <p:nvPr/>
        </p:nvGrpSpPr>
        <p:grpSpPr>
          <a:xfrm>
            <a:off x="5045250" y="8200002"/>
            <a:ext cx="815971" cy="1076601"/>
            <a:chOff x="0" y="0"/>
            <a:chExt cx="2545865" cy="3359043"/>
          </a:xfrm>
        </p:grpSpPr>
        <p:sp>
          <p:nvSpPr>
            <p:cNvPr id="11" name="Freeform 11"/>
            <p:cNvSpPr>
              <a:spLocks noGrp="1" noRot="1" noMove="1" noResize="1" noEditPoints="1" noAdjustHandles="1" noChangeArrowheads="1" noChangeShapeType="1"/>
            </p:cNvSpPr>
            <p:nvPr/>
          </p:nvSpPr>
          <p:spPr>
            <a:xfrm>
              <a:off x="0" y="0"/>
              <a:ext cx="2545842" cy="3359023"/>
            </a:xfrm>
            <a:custGeom>
              <a:avLst/>
              <a:gdLst/>
              <a:ahLst/>
              <a:cxnLst/>
              <a:rect l="l" t="t" r="r" b="b"/>
              <a:pathLst>
                <a:path w="2545842" h="3359023">
                  <a:moveTo>
                    <a:pt x="0" y="0"/>
                  </a:moveTo>
                  <a:lnTo>
                    <a:pt x="2545842" y="0"/>
                  </a:lnTo>
                  <a:lnTo>
                    <a:pt x="2545842" y="3359023"/>
                  </a:lnTo>
                  <a:lnTo>
                    <a:pt x="0" y="3359023"/>
                  </a:lnTo>
                  <a:lnTo>
                    <a:pt x="0" y="0"/>
                  </a:lnTo>
                  <a:close/>
                </a:path>
              </a:pathLst>
            </a:custGeom>
            <a:blipFill>
              <a:blip r:embed="rId7"/>
              <a:stretch>
                <a:fillRect l="-39" r="-40"/>
              </a:stretch>
            </a:blipFill>
          </p:spPr>
          <p:txBody>
            <a:bodyPr/>
            <a:lstStyle/>
            <a:p>
              <a:endParaRPr lang="en-AU"/>
            </a:p>
          </p:txBody>
        </p:sp>
      </p:grpSp>
      <p:grpSp>
        <p:nvGrpSpPr>
          <p:cNvPr id="12" name="Group 12"/>
          <p:cNvGrpSpPr>
            <a:grpSpLocks noGrp="1" noUngrp="1" noRot="1" noMove="1" noResize="1"/>
          </p:cNvGrpSpPr>
          <p:nvPr/>
        </p:nvGrpSpPr>
        <p:grpSpPr>
          <a:xfrm>
            <a:off x="5911312" y="8355223"/>
            <a:ext cx="1374191" cy="981999"/>
            <a:chOff x="0" y="0"/>
            <a:chExt cx="4098844" cy="2929040"/>
          </a:xfrm>
        </p:grpSpPr>
        <p:sp>
          <p:nvSpPr>
            <p:cNvPr id="13" name="Freeform 13"/>
            <p:cNvSpPr>
              <a:spLocks noGrp="1" noRot="1" noMove="1" noResize="1" noEditPoints="1" noAdjustHandles="1" noChangeArrowheads="1" noChangeShapeType="1"/>
            </p:cNvSpPr>
            <p:nvPr/>
          </p:nvSpPr>
          <p:spPr>
            <a:xfrm>
              <a:off x="0" y="0"/>
              <a:ext cx="4098798" cy="2929001"/>
            </a:xfrm>
            <a:custGeom>
              <a:avLst/>
              <a:gdLst/>
              <a:ahLst/>
              <a:cxnLst/>
              <a:rect l="l" t="t" r="r" b="b"/>
              <a:pathLst>
                <a:path w="4098798" h="2929001">
                  <a:moveTo>
                    <a:pt x="0" y="0"/>
                  </a:moveTo>
                  <a:lnTo>
                    <a:pt x="4098798" y="0"/>
                  </a:lnTo>
                  <a:lnTo>
                    <a:pt x="4098798" y="2929001"/>
                  </a:lnTo>
                  <a:lnTo>
                    <a:pt x="0" y="2929001"/>
                  </a:lnTo>
                  <a:lnTo>
                    <a:pt x="0" y="0"/>
                  </a:lnTo>
                  <a:close/>
                </a:path>
              </a:pathLst>
            </a:custGeom>
            <a:blipFill>
              <a:blip r:embed="rId8"/>
              <a:stretch>
                <a:fillRect t="-27" r="-1" b="-28"/>
              </a:stretch>
            </a:blipFill>
          </p:spPr>
          <p:txBody>
            <a:bodyPr/>
            <a:lstStyle/>
            <a:p>
              <a:endParaRPr lang="en-AU"/>
            </a:p>
          </p:txBody>
        </p:sp>
      </p:grpSp>
      <p:sp>
        <p:nvSpPr>
          <p:cNvPr id="14" name="Freeform 14"/>
          <p:cNvSpPr>
            <a:spLocks noGrp="1" noRot="1" noMove="1" noResize="1" noEditPoints="1" noAdjustHandles="1" noChangeArrowheads="1" noChangeShapeType="1"/>
          </p:cNvSpPr>
          <p:nvPr/>
        </p:nvSpPr>
        <p:spPr>
          <a:xfrm>
            <a:off x="7335595" y="8200002"/>
            <a:ext cx="1046242" cy="1137219"/>
          </a:xfrm>
          <a:custGeom>
            <a:avLst/>
            <a:gdLst/>
            <a:ahLst/>
            <a:cxnLst/>
            <a:rect l="l" t="t" r="r" b="b"/>
            <a:pathLst>
              <a:path w="1046242" h="1137219">
                <a:moveTo>
                  <a:pt x="0" y="0"/>
                </a:moveTo>
                <a:lnTo>
                  <a:pt x="1046241" y="0"/>
                </a:lnTo>
                <a:lnTo>
                  <a:pt x="1046241" y="1137220"/>
                </a:lnTo>
                <a:lnTo>
                  <a:pt x="0" y="11372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15" name="TextBox 15"/>
          <p:cNvSpPr txBox="1">
            <a:spLocks noGrp="1" noRot="1" noMove="1" noResize="1" noEditPoints="1" noAdjustHandles="1" noChangeArrowheads="1" noChangeShapeType="1"/>
          </p:cNvSpPr>
          <p:nvPr/>
        </p:nvSpPr>
        <p:spPr>
          <a:xfrm>
            <a:off x="5006325" y="6883907"/>
            <a:ext cx="3414437"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Grooming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hygiene</a:t>
            </a:r>
          </a:p>
        </p:txBody>
      </p:sp>
      <p:sp>
        <p:nvSpPr>
          <p:cNvPr id="16" name="Freeform 16" descr="A red dog collar with a silver tag  Description automatically generated"/>
          <p:cNvSpPr>
            <a:spLocks noGrp="1" noRot="1" noMove="1" noResize="1" noEditPoints="1" noAdjustHandles="1" noChangeArrowheads="1" noChangeShapeType="1"/>
          </p:cNvSpPr>
          <p:nvPr/>
        </p:nvSpPr>
        <p:spPr>
          <a:xfrm>
            <a:off x="9759791" y="8108897"/>
            <a:ext cx="1269535" cy="939714"/>
          </a:xfrm>
          <a:custGeom>
            <a:avLst/>
            <a:gdLst/>
            <a:ahLst/>
            <a:cxnLst/>
            <a:rect l="l" t="t" r="r" b="b"/>
            <a:pathLst>
              <a:path w="1269535" h="939714">
                <a:moveTo>
                  <a:pt x="0" y="0"/>
                </a:moveTo>
                <a:lnTo>
                  <a:pt x="1269535" y="0"/>
                </a:lnTo>
                <a:lnTo>
                  <a:pt x="1269535" y="939714"/>
                </a:lnTo>
                <a:lnTo>
                  <a:pt x="0" y="939714"/>
                </a:lnTo>
                <a:lnTo>
                  <a:pt x="0" y="0"/>
                </a:lnTo>
                <a:close/>
              </a:path>
            </a:pathLst>
          </a:custGeom>
          <a:blipFill>
            <a:blip r:embed="rId11"/>
            <a:stretch>
              <a:fillRect l="-58" r="-58"/>
            </a:stretch>
          </a:blipFill>
        </p:spPr>
        <p:txBody>
          <a:bodyPr/>
          <a:lstStyle/>
          <a:p>
            <a:endParaRPr lang="en-AU"/>
          </a:p>
        </p:txBody>
      </p:sp>
      <p:sp>
        <p:nvSpPr>
          <p:cNvPr id="17" name="Freeform 17"/>
          <p:cNvSpPr>
            <a:spLocks noGrp="1" noRot="1" noMove="1" noResize="1" noEditPoints="1" noAdjustHandles="1" noChangeArrowheads="1" noChangeShapeType="1"/>
          </p:cNvSpPr>
          <p:nvPr/>
        </p:nvSpPr>
        <p:spPr>
          <a:xfrm>
            <a:off x="11184723" y="8108897"/>
            <a:ext cx="1138575" cy="890935"/>
          </a:xfrm>
          <a:custGeom>
            <a:avLst/>
            <a:gdLst/>
            <a:ahLst/>
            <a:cxnLst/>
            <a:rect l="l" t="t" r="r" b="b"/>
            <a:pathLst>
              <a:path w="1138575" h="890935">
                <a:moveTo>
                  <a:pt x="0" y="0"/>
                </a:moveTo>
                <a:lnTo>
                  <a:pt x="1138575" y="0"/>
                </a:lnTo>
                <a:lnTo>
                  <a:pt x="1138575" y="890935"/>
                </a:lnTo>
                <a:lnTo>
                  <a:pt x="0" y="8909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AU"/>
          </a:p>
        </p:txBody>
      </p:sp>
      <p:sp>
        <p:nvSpPr>
          <p:cNvPr id="18" name="TextBox 18"/>
          <p:cNvSpPr txBox="1">
            <a:spLocks noGrp="1" noRot="1" noMove="1" noResize="1" noEditPoints="1" noAdjustHandles="1" noChangeArrowheads="1" noChangeShapeType="1"/>
          </p:cNvSpPr>
          <p:nvPr/>
        </p:nvSpPr>
        <p:spPr>
          <a:xfrm>
            <a:off x="9543860"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Collar and id</a:t>
            </a:r>
          </a:p>
        </p:txBody>
      </p:sp>
      <p:sp>
        <p:nvSpPr>
          <p:cNvPr id="19" name="TextBox 19"/>
          <p:cNvSpPr txBox="1">
            <a:spLocks noGrp="1" noRot="1" noMove="1" noResize="1" noEditPoints="1" noAdjustHandles="1" noChangeArrowheads="1" noChangeShapeType="1"/>
          </p:cNvSpPr>
          <p:nvPr/>
        </p:nvSpPr>
        <p:spPr>
          <a:xfrm>
            <a:off x="13554914"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love</a:t>
            </a:r>
          </a:p>
        </p:txBody>
      </p:sp>
      <p:sp>
        <p:nvSpPr>
          <p:cNvPr id="20" name="Freeform 20"/>
          <p:cNvSpPr>
            <a:spLocks noGrp="1" noRot="1" noMove="1" noResize="1" noEditPoints="1" noAdjustHandles="1" noChangeArrowheads="1" noChangeShapeType="1"/>
          </p:cNvSpPr>
          <p:nvPr/>
        </p:nvSpPr>
        <p:spPr>
          <a:xfrm>
            <a:off x="14354873" y="7888899"/>
            <a:ext cx="1552165" cy="1448323"/>
          </a:xfrm>
          <a:custGeom>
            <a:avLst/>
            <a:gdLst/>
            <a:ahLst/>
            <a:cxnLst/>
            <a:rect l="l" t="t" r="r" b="b"/>
            <a:pathLst>
              <a:path w="1552165" h="1448323">
                <a:moveTo>
                  <a:pt x="0" y="0"/>
                </a:moveTo>
                <a:lnTo>
                  <a:pt x="1552165" y="0"/>
                </a:lnTo>
                <a:lnTo>
                  <a:pt x="1552165" y="1448323"/>
                </a:lnTo>
                <a:lnTo>
                  <a:pt x="0" y="1448323"/>
                </a:lnTo>
                <a:lnTo>
                  <a:pt x="0" y="0"/>
                </a:lnTo>
                <a:close/>
              </a:path>
            </a:pathLst>
          </a:custGeom>
          <a:blipFill>
            <a:blip r:embed="rId14"/>
            <a:stretch>
              <a:fillRect/>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AU"/>
          </a:p>
        </p:txBody>
      </p:sp>
      <p:grpSp>
        <p:nvGrpSpPr>
          <p:cNvPr id="22" name="Group 22"/>
          <p:cNvGrpSpPr>
            <a:grpSpLocks noGrp="1" noUngrp="1" noRot="1" noMove="1" noResize="1"/>
          </p:cNvGrpSpPr>
          <p:nvPr/>
        </p:nvGrpSpPr>
        <p:grpSpPr>
          <a:xfrm>
            <a:off x="-569359" y="9996690"/>
            <a:ext cx="20744580" cy="378558"/>
            <a:chOff x="0" y="0"/>
            <a:chExt cx="4778447" cy="87200"/>
          </a:xfrm>
        </p:grpSpPr>
        <p:sp>
          <p:nvSpPr>
            <p:cNvPr id="23" name="Freeform 23"/>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24" name="TextBox 24"/>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grpSp>
        <p:nvGrpSpPr>
          <p:cNvPr id="25" name="Group 25"/>
          <p:cNvGrpSpPr>
            <a:grpSpLocks noGrp="1" noUngrp="1" noRot="1" noMove="1" noResize="1"/>
          </p:cNvGrpSpPr>
          <p:nvPr/>
        </p:nvGrpSpPr>
        <p:grpSpPr>
          <a:xfrm>
            <a:off x="13443165" y="6742123"/>
            <a:ext cx="3608820" cy="2831703"/>
            <a:chOff x="0" y="0"/>
            <a:chExt cx="4811760" cy="3775604"/>
          </a:xfrm>
        </p:grpSpPr>
        <p:sp>
          <p:nvSpPr>
            <p:cNvPr id="26" name="Freeform 26"/>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27" name="Freeform 27"/>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28" name="TextBox 28"/>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a:solidFill>
                  <a:srgbClr val="6CC24A"/>
                </a:solidFill>
                <a:latin typeface="Bobby Jones Soft"/>
                <a:ea typeface="Bobby Jones Soft"/>
                <a:cs typeface="Bobby Jones Soft"/>
                <a:sym typeface="Bobby Jones Soft"/>
              </a:rPr>
              <a:t>what do our pets need?</a:t>
            </a:r>
          </a:p>
        </p:txBody>
      </p:sp>
      <p:sp>
        <p:nvSpPr>
          <p:cNvPr id="29" name="Freeform 29"/>
          <p:cNvSpPr>
            <a:spLocks noGrp="1" noRot="1" noMove="1" noResize="1" noEditPoints="1" noAdjustHandles="1" noChangeArrowheads="1" noChangeShapeType="1"/>
          </p:cNvSpPr>
          <p:nvPr/>
        </p:nvSpPr>
        <p:spPr>
          <a:xfrm>
            <a:off x="13670515" y="4248363"/>
            <a:ext cx="2403092" cy="1932399"/>
          </a:xfrm>
          <a:custGeom>
            <a:avLst/>
            <a:gdLst/>
            <a:ahLst/>
            <a:cxnLst/>
            <a:rect l="l" t="t" r="r" b="b"/>
            <a:pathLst>
              <a:path w="2403092" h="1932399">
                <a:moveTo>
                  <a:pt x="0" y="0"/>
                </a:moveTo>
                <a:lnTo>
                  <a:pt x="2403092" y="0"/>
                </a:lnTo>
                <a:lnTo>
                  <a:pt x="2403092" y="1932399"/>
                </a:lnTo>
                <a:lnTo>
                  <a:pt x="0" y="1932399"/>
                </a:lnTo>
                <a:lnTo>
                  <a:pt x="0" y="0"/>
                </a:lnTo>
                <a:close/>
              </a:path>
            </a:pathLst>
          </a:custGeom>
          <a:blipFill>
            <a:blip r:embed="rId21"/>
            <a:stretch>
              <a:fillRect b="-31421"/>
            </a:stretch>
          </a:blipFill>
        </p:spPr>
        <p:txBody>
          <a:bodyPr/>
          <a:lstStyle/>
          <a:p>
            <a:endParaRPr lang="en-AU"/>
          </a:p>
        </p:txBody>
      </p:sp>
      <p:sp>
        <p:nvSpPr>
          <p:cNvPr id="30" name="TextBox 30"/>
          <p:cNvSpPr txBox="1">
            <a:spLocks noGrp="1" noRot="1" noMove="1" noResize="1" noEditPoints="1" noAdjustHandles="1" noChangeArrowheads="1" noChangeShapeType="1"/>
          </p:cNvSpPr>
          <p:nvPr/>
        </p:nvSpPr>
        <p:spPr>
          <a:xfrm>
            <a:off x="13252654" y="3715843"/>
            <a:ext cx="3441091"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Veterinary care</a:t>
            </a:r>
          </a:p>
        </p:txBody>
      </p:sp>
      <p:sp>
        <p:nvSpPr>
          <p:cNvPr id="31" name="Freeform 31"/>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A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874764"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Food and Water</a:t>
            </a:r>
          </a:p>
        </p:txBody>
      </p:sp>
      <p:sp>
        <p:nvSpPr>
          <p:cNvPr id="3" name="Freeform 3"/>
          <p:cNvSpPr>
            <a:spLocks noGrp="1" noRot="1" noMove="1" noResize="1" noEditPoints="1" noAdjustHandles="1" noChangeArrowheads="1" noChangeShapeType="1"/>
          </p:cNvSpPr>
          <p:nvPr/>
        </p:nvSpPr>
        <p:spPr>
          <a:xfrm>
            <a:off x="1102794" y="4385963"/>
            <a:ext cx="2431525" cy="1917306"/>
          </a:xfrm>
          <a:custGeom>
            <a:avLst/>
            <a:gdLst/>
            <a:ahLst/>
            <a:cxnLst/>
            <a:rect l="l" t="t" r="r" b="b"/>
            <a:pathLst>
              <a:path w="2431525" h="1917306">
                <a:moveTo>
                  <a:pt x="0" y="0"/>
                </a:moveTo>
                <a:lnTo>
                  <a:pt x="2431525" y="0"/>
                </a:lnTo>
                <a:lnTo>
                  <a:pt x="2431525" y="1917306"/>
                </a:lnTo>
                <a:lnTo>
                  <a:pt x="0" y="1917306"/>
                </a:lnTo>
                <a:lnTo>
                  <a:pt x="0" y="0"/>
                </a:lnTo>
                <a:close/>
              </a:path>
            </a:pathLst>
          </a:custGeom>
          <a:blipFill>
            <a:blip r:embed="rId3"/>
            <a:stretch>
              <a:fillRect/>
            </a:stretch>
          </a:blip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5100723"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Rest</a:t>
            </a:r>
          </a:p>
        </p:txBody>
      </p:sp>
      <p:sp>
        <p:nvSpPr>
          <p:cNvPr id="5" name="Freeform 5"/>
          <p:cNvSpPr>
            <a:spLocks noGrp="1" noRot="1" noMove="1" noResize="1" noEditPoints="1" noAdjustHandles="1" noChangeArrowheads="1" noChangeShapeType="1"/>
          </p:cNvSpPr>
          <p:nvPr/>
        </p:nvSpPr>
        <p:spPr>
          <a:xfrm>
            <a:off x="5354187" y="4339680"/>
            <a:ext cx="2464005" cy="1963589"/>
          </a:xfrm>
          <a:custGeom>
            <a:avLst/>
            <a:gdLst/>
            <a:ahLst/>
            <a:cxnLst/>
            <a:rect l="l" t="t" r="r" b="b"/>
            <a:pathLst>
              <a:path w="2464005" h="1963589">
                <a:moveTo>
                  <a:pt x="0" y="0"/>
                </a:moveTo>
                <a:lnTo>
                  <a:pt x="2464005" y="0"/>
                </a:lnTo>
                <a:lnTo>
                  <a:pt x="2464005" y="1963589"/>
                </a:lnTo>
                <a:lnTo>
                  <a:pt x="0" y="1963589"/>
                </a:lnTo>
                <a:lnTo>
                  <a:pt x="0" y="0"/>
                </a:lnTo>
                <a:close/>
              </a:path>
            </a:pathLst>
          </a:custGeom>
          <a:blipFill>
            <a:blip r:embed="rId4"/>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9326682"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Shelter</a:t>
            </a:r>
          </a:p>
        </p:txBody>
      </p:sp>
      <p:sp>
        <p:nvSpPr>
          <p:cNvPr id="7" name="Freeform 7"/>
          <p:cNvSpPr>
            <a:spLocks noGrp="1" noRot="1" noMove="1" noResize="1" noEditPoints="1" noAdjustHandles="1" noChangeArrowheads="1" noChangeShapeType="1"/>
          </p:cNvSpPr>
          <p:nvPr/>
        </p:nvSpPr>
        <p:spPr>
          <a:xfrm>
            <a:off x="9588884" y="4518119"/>
            <a:ext cx="2262357" cy="1880400"/>
          </a:xfrm>
          <a:custGeom>
            <a:avLst/>
            <a:gdLst/>
            <a:ahLst/>
            <a:cxnLst/>
            <a:rect l="l" t="t" r="r" b="b"/>
            <a:pathLst>
              <a:path w="2262357" h="1880400">
                <a:moveTo>
                  <a:pt x="0" y="0"/>
                </a:moveTo>
                <a:lnTo>
                  <a:pt x="2262356" y="0"/>
                </a:lnTo>
                <a:lnTo>
                  <a:pt x="2262356" y="1880400"/>
                </a:lnTo>
                <a:lnTo>
                  <a:pt x="0" y="1880400"/>
                </a:lnTo>
                <a:lnTo>
                  <a:pt x="0" y="0"/>
                </a:lnTo>
                <a:close/>
              </a:path>
            </a:pathLst>
          </a:custGeom>
          <a:blipFill>
            <a:blip r:embed="rId5"/>
            <a:stretch>
              <a:fillRect/>
            </a:stretch>
          </a:blip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912294" y="6883907"/>
            <a:ext cx="2970932"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Exercise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play</a:t>
            </a:r>
          </a:p>
        </p:txBody>
      </p:sp>
      <p:sp>
        <p:nvSpPr>
          <p:cNvPr id="9" name="Freeform 9"/>
          <p:cNvSpPr>
            <a:spLocks noGrp="1" noRot="1" noMove="1" noResize="1" noEditPoints="1" noAdjustHandles="1" noChangeArrowheads="1" noChangeShapeType="1"/>
          </p:cNvSpPr>
          <p:nvPr/>
        </p:nvSpPr>
        <p:spPr>
          <a:xfrm>
            <a:off x="1140323" y="7800973"/>
            <a:ext cx="2241163" cy="1864374"/>
          </a:xfrm>
          <a:custGeom>
            <a:avLst/>
            <a:gdLst/>
            <a:ahLst/>
            <a:cxnLst/>
            <a:rect l="l" t="t" r="r" b="b"/>
            <a:pathLst>
              <a:path w="2241163" h="1864374">
                <a:moveTo>
                  <a:pt x="0" y="0"/>
                </a:moveTo>
                <a:lnTo>
                  <a:pt x="2241163" y="0"/>
                </a:lnTo>
                <a:lnTo>
                  <a:pt x="2241163" y="1864374"/>
                </a:lnTo>
                <a:lnTo>
                  <a:pt x="0" y="1864374"/>
                </a:lnTo>
                <a:lnTo>
                  <a:pt x="0" y="0"/>
                </a:lnTo>
                <a:close/>
              </a:path>
            </a:pathLst>
          </a:custGeom>
          <a:blipFill>
            <a:blip r:embed="rId6"/>
            <a:stretch>
              <a:fillRect/>
            </a:stretch>
          </a:blipFill>
        </p:spPr>
        <p:txBody>
          <a:bodyPr/>
          <a:lstStyle/>
          <a:p>
            <a:endParaRPr lang="en-AU"/>
          </a:p>
        </p:txBody>
      </p:sp>
      <p:grpSp>
        <p:nvGrpSpPr>
          <p:cNvPr id="10" name="Group 10"/>
          <p:cNvGrpSpPr>
            <a:grpSpLocks noGrp="1" noUngrp="1" noRot="1" noMove="1" noResize="1"/>
          </p:cNvGrpSpPr>
          <p:nvPr/>
        </p:nvGrpSpPr>
        <p:grpSpPr>
          <a:xfrm>
            <a:off x="5045250" y="8200002"/>
            <a:ext cx="815971" cy="1076601"/>
            <a:chOff x="0" y="0"/>
            <a:chExt cx="2545865" cy="3359043"/>
          </a:xfrm>
        </p:grpSpPr>
        <p:sp>
          <p:nvSpPr>
            <p:cNvPr id="11" name="Freeform 11"/>
            <p:cNvSpPr>
              <a:spLocks noGrp="1" noRot="1" noMove="1" noResize="1" noEditPoints="1" noAdjustHandles="1" noChangeArrowheads="1" noChangeShapeType="1"/>
            </p:cNvSpPr>
            <p:nvPr/>
          </p:nvSpPr>
          <p:spPr>
            <a:xfrm>
              <a:off x="0" y="0"/>
              <a:ext cx="2545842" cy="3359023"/>
            </a:xfrm>
            <a:custGeom>
              <a:avLst/>
              <a:gdLst/>
              <a:ahLst/>
              <a:cxnLst/>
              <a:rect l="l" t="t" r="r" b="b"/>
              <a:pathLst>
                <a:path w="2545842" h="3359023">
                  <a:moveTo>
                    <a:pt x="0" y="0"/>
                  </a:moveTo>
                  <a:lnTo>
                    <a:pt x="2545842" y="0"/>
                  </a:lnTo>
                  <a:lnTo>
                    <a:pt x="2545842" y="3359023"/>
                  </a:lnTo>
                  <a:lnTo>
                    <a:pt x="0" y="3359023"/>
                  </a:lnTo>
                  <a:lnTo>
                    <a:pt x="0" y="0"/>
                  </a:lnTo>
                  <a:close/>
                </a:path>
              </a:pathLst>
            </a:custGeom>
            <a:blipFill>
              <a:blip r:embed="rId7"/>
              <a:stretch>
                <a:fillRect l="-39" r="-40"/>
              </a:stretch>
            </a:blipFill>
          </p:spPr>
          <p:txBody>
            <a:bodyPr/>
            <a:lstStyle/>
            <a:p>
              <a:endParaRPr lang="en-AU"/>
            </a:p>
          </p:txBody>
        </p:sp>
      </p:grpSp>
      <p:grpSp>
        <p:nvGrpSpPr>
          <p:cNvPr id="12" name="Group 12"/>
          <p:cNvGrpSpPr>
            <a:grpSpLocks noGrp="1" noUngrp="1" noRot="1" noMove="1" noResize="1"/>
          </p:cNvGrpSpPr>
          <p:nvPr/>
        </p:nvGrpSpPr>
        <p:grpSpPr>
          <a:xfrm>
            <a:off x="5911312" y="8355223"/>
            <a:ext cx="1374191" cy="981999"/>
            <a:chOff x="0" y="0"/>
            <a:chExt cx="4098844" cy="2929040"/>
          </a:xfrm>
        </p:grpSpPr>
        <p:sp>
          <p:nvSpPr>
            <p:cNvPr id="13" name="Freeform 13"/>
            <p:cNvSpPr>
              <a:spLocks noGrp="1" noRot="1" noMove="1" noResize="1" noEditPoints="1" noAdjustHandles="1" noChangeArrowheads="1" noChangeShapeType="1"/>
            </p:cNvSpPr>
            <p:nvPr/>
          </p:nvSpPr>
          <p:spPr>
            <a:xfrm>
              <a:off x="0" y="0"/>
              <a:ext cx="4098798" cy="2929001"/>
            </a:xfrm>
            <a:custGeom>
              <a:avLst/>
              <a:gdLst/>
              <a:ahLst/>
              <a:cxnLst/>
              <a:rect l="l" t="t" r="r" b="b"/>
              <a:pathLst>
                <a:path w="4098798" h="2929001">
                  <a:moveTo>
                    <a:pt x="0" y="0"/>
                  </a:moveTo>
                  <a:lnTo>
                    <a:pt x="4098798" y="0"/>
                  </a:lnTo>
                  <a:lnTo>
                    <a:pt x="4098798" y="2929001"/>
                  </a:lnTo>
                  <a:lnTo>
                    <a:pt x="0" y="2929001"/>
                  </a:lnTo>
                  <a:lnTo>
                    <a:pt x="0" y="0"/>
                  </a:lnTo>
                  <a:close/>
                </a:path>
              </a:pathLst>
            </a:custGeom>
            <a:blipFill>
              <a:blip r:embed="rId8"/>
              <a:stretch>
                <a:fillRect t="-27" r="-1" b="-28"/>
              </a:stretch>
            </a:blipFill>
          </p:spPr>
          <p:txBody>
            <a:bodyPr/>
            <a:lstStyle/>
            <a:p>
              <a:endParaRPr lang="en-AU"/>
            </a:p>
          </p:txBody>
        </p:sp>
      </p:grpSp>
      <p:sp>
        <p:nvSpPr>
          <p:cNvPr id="14" name="Freeform 14"/>
          <p:cNvSpPr>
            <a:spLocks noGrp="1" noRot="1" noMove="1" noResize="1" noEditPoints="1" noAdjustHandles="1" noChangeArrowheads="1" noChangeShapeType="1"/>
          </p:cNvSpPr>
          <p:nvPr/>
        </p:nvSpPr>
        <p:spPr>
          <a:xfrm>
            <a:off x="7335595" y="8200002"/>
            <a:ext cx="1046242" cy="1137219"/>
          </a:xfrm>
          <a:custGeom>
            <a:avLst/>
            <a:gdLst/>
            <a:ahLst/>
            <a:cxnLst/>
            <a:rect l="l" t="t" r="r" b="b"/>
            <a:pathLst>
              <a:path w="1046242" h="1137219">
                <a:moveTo>
                  <a:pt x="0" y="0"/>
                </a:moveTo>
                <a:lnTo>
                  <a:pt x="1046241" y="0"/>
                </a:lnTo>
                <a:lnTo>
                  <a:pt x="1046241" y="1137220"/>
                </a:lnTo>
                <a:lnTo>
                  <a:pt x="0" y="11372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15" name="TextBox 15"/>
          <p:cNvSpPr txBox="1">
            <a:spLocks noGrp="1" noRot="1" noMove="1" noResize="1" noEditPoints="1" noAdjustHandles="1" noChangeArrowheads="1" noChangeShapeType="1"/>
          </p:cNvSpPr>
          <p:nvPr/>
        </p:nvSpPr>
        <p:spPr>
          <a:xfrm>
            <a:off x="5006325" y="6883907"/>
            <a:ext cx="3414437"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Grooming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hygiene</a:t>
            </a:r>
          </a:p>
        </p:txBody>
      </p:sp>
      <p:sp>
        <p:nvSpPr>
          <p:cNvPr id="16" name="Freeform 16" descr="A red dog collar with a silver tag  Description automatically generated"/>
          <p:cNvSpPr>
            <a:spLocks noGrp="1" noRot="1" noMove="1" noResize="1" noEditPoints="1" noAdjustHandles="1" noChangeArrowheads="1" noChangeShapeType="1"/>
          </p:cNvSpPr>
          <p:nvPr/>
        </p:nvSpPr>
        <p:spPr>
          <a:xfrm>
            <a:off x="9759791" y="8108897"/>
            <a:ext cx="1269535" cy="939714"/>
          </a:xfrm>
          <a:custGeom>
            <a:avLst/>
            <a:gdLst/>
            <a:ahLst/>
            <a:cxnLst/>
            <a:rect l="l" t="t" r="r" b="b"/>
            <a:pathLst>
              <a:path w="1269535" h="939714">
                <a:moveTo>
                  <a:pt x="0" y="0"/>
                </a:moveTo>
                <a:lnTo>
                  <a:pt x="1269535" y="0"/>
                </a:lnTo>
                <a:lnTo>
                  <a:pt x="1269535" y="939714"/>
                </a:lnTo>
                <a:lnTo>
                  <a:pt x="0" y="939714"/>
                </a:lnTo>
                <a:lnTo>
                  <a:pt x="0" y="0"/>
                </a:lnTo>
                <a:close/>
              </a:path>
            </a:pathLst>
          </a:custGeom>
          <a:blipFill>
            <a:blip r:embed="rId11"/>
            <a:stretch>
              <a:fillRect l="-58" r="-58"/>
            </a:stretch>
          </a:blipFill>
        </p:spPr>
        <p:txBody>
          <a:bodyPr/>
          <a:lstStyle/>
          <a:p>
            <a:endParaRPr lang="en-AU"/>
          </a:p>
        </p:txBody>
      </p:sp>
      <p:sp>
        <p:nvSpPr>
          <p:cNvPr id="17" name="Freeform 17"/>
          <p:cNvSpPr>
            <a:spLocks noGrp="1" noRot="1" noMove="1" noResize="1" noEditPoints="1" noAdjustHandles="1" noChangeArrowheads="1" noChangeShapeType="1"/>
          </p:cNvSpPr>
          <p:nvPr/>
        </p:nvSpPr>
        <p:spPr>
          <a:xfrm>
            <a:off x="11184723" y="8108897"/>
            <a:ext cx="1138575" cy="890935"/>
          </a:xfrm>
          <a:custGeom>
            <a:avLst/>
            <a:gdLst/>
            <a:ahLst/>
            <a:cxnLst/>
            <a:rect l="l" t="t" r="r" b="b"/>
            <a:pathLst>
              <a:path w="1138575" h="890935">
                <a:moveTo>
                  <a:pt x="0" y="0"/>
                </a:moveTo>
                <a:lnTo>
                  <a:pt x="1138575" y="0"/>
                </a:lnTo>
                <a:lnTo>
                  <a:pt x="1138575" y="890935"/>
                </a:lnTo>
                <a:lnTo>
                  <a:pt x="0" y="8909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AU"/>
          </a:p>
        </p:txBody>
      </p:sp>
      <p:sp>
        <p:nvSpPr>
          <p:cNvPr id="18" name="TextBox 18"/>
          <p:cNvSpPr txBox="1">
            <a:spLocks noGrp="1" noRot="1" noMove="1" noResize="1" noEditPoints="1" noAdjustHandles="1" noChangeArrowheads="1" noChangeShapeType="1"/>
          </p:cNvSpPr>
          <p:nvPr/>
        </p:nvSpPr>
        <p:spPr>
          <a:xfrm>
            <a:off x="9543860"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Collar and id</a:t>
            </a:r>
          </a:p>
        </p:txBody>
      </p:sp>
      <p:sp>
        <p:nvSpPr>
          <p:cNvPr id="19" name="TextBox 19"/>
          <p:cNvSpPr txBox="1">
            <a:spLocks noGrp="1" noRot="1" noMove="1" noResize="1" noEditPoints="1" noAdjustHandles="1" noChangeArrowheads="1" noChangeShapeType="1"/>
          </p:cNvSpPr>
          <p:nvPr/>
        </p:nvSpPr>
        <p:spPr>
          <a:xfrm>
            <a:off x="13554914"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love</a:t>
            </a:r>
          </a:p>
        </p:txBody>
      </p:sp>
      <p:sp>
        <p:nvSpPr>
          <p:cNvPr id="20" name="Freeform 20"/>
          <p:cNvSpPr>
            <a:spLocks noGrp="1" noRot="1" noMove="1" noResize="1" noEditPoints="1" noAdjustHandles="1" noChangeArrowheads="1" noChangeShapeType="1"/>
          </p:cNvSpPr>
          <p:nvPr/>
        </p:nvSpPr>
        <p:spPr>
          <a:xfrm>
            <a:off x="14354873" y="7888899"/>
            <a:ext cx="1552165" cy="1448323"/>
          </a:xfrm>
          <a:custGeom>
            <a:avLst/>
            <a:gdLst/>
            <a:ahLst/>
            <a:cxnLst/>
            <a:rect l="l" t="t" r="r" b="b"/>
            <a:pathLst>
              <a:path w="1552165" h="1448323">
                <a:moveTo>
                  <a:pt x="0" y="0"/>
                </a:moveTo>
                <a:lnTo>
                  <a:pt x="1552165" y="0"/>
                </a:lnTo>
                <a:lnTo>
                  <a:pt x="1552165" y="1448323"/>
                </a:lnTo>
                <a:lnTo>
                  <a:pt x="0" y="1448323"/>
                </a:lnTo>
                <a:lnTo>
                  <a:pt x="0" y="0"/>
                </a:lnTo>
                <a:close/>
              </a:path>
            </a:pathLst>
          </a:custGeom>
          <a:blipFill>
            <a:blip r:embed="rId14"/>
            <a:stretch>
              <a:fillRect/>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AU"/>
          </a:p>
        </p:txBody>
      </p:sp>
      <p:grpSp>
        <p:nvGrpSpPr>
          <p:cNvPr id="22" name="Group 22"/>
          <p:cNvGrpSpPr>
            <a:grpSpLocks noGrp="1" noUngrp="1" noRot="1" noMove="1" noResize="1"/>
          </p:cNvGrpSpPr>
          <p:nvPr/>
        </p:nvGrpSpPr>
        <p:grpSpPr>
          <a:xfrm>
            <a:off x="-569359" y="9996690"/>
            <a:ext cx="20744580" cy="378558"/>
            <a:chOff x="0" y="0"/>
            <a:chExt cx="4778447" cy="87200"/>
          </a:xfrm>
        </p:grpSpPr>
        <p:sp>
          <p:nvSpPr>
            <p:cNvPr id="23" name="Freeform 23"/>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24" name="TextBox 24"/>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sp>
        <p:nvSpPr>
          <p:cNvPr id="25" name="Freeform 25"/>
          <p:cNvSpPr>
            <a:spLocks noGrp="1" noRot="1" noMove="1" noResize="1" noEditPoints="1" noAdjustHandles="1" noChangeArrowheads="1" noChangeShapeType="1"/>
          </p:cNvSpPr>
          <p:nvPr/>
        </p:nvSpPr>
        <p:spPr>
          <a:xfrm>
            <a:off x="13670515" y="4248363"/>
            <a:ext cx="2403092" cy="1932399"/>
          </a:xfrm>
          <a:custGeom>
            <a:avLst/>
            <a:gdLst/>
            <a:ahLst/>
            <a:cxnLst/>
            <a:rect l="l" t="t" r="r" b="b"/>
            <a:pathLst>
              <a:path w="2403092" h="1932399">
                <a:moveTo>
                  <a:pt x="0" y="0"/>
                </a:moveTo>
                <a:lnTo>
                  <a:pt x="2403092" y="0"/>
                </a:lnTo>
                <a:lnTo>
                  <a:pt x="2403092" y="1932399"/>
                </a:lnTo>
                <a:lnTo>
                  <a:pt x="0" y="1932399"/>
                </a:lnTo>
                <a:lnTo>
                  <a:pt x="0" y="0"/>
                </a:lnTo>
                <a:close/>
              </a:path>
            </a:pathLst>
          </a:custGeom>
          <a:blipFill>
            <a:blip r:embed="rId17"/>
            <a:stretch>
              <a:fillRect b="-31421"/>
            </a:stretch>
          </a:blipFill>
        </p:spPr>
        <p:txBody>
          <a:bodyPr/>
          <a:lstStyle/>
          <a:p>
            <a:endParaRPr lang="en-AU"/>
          </a:p>
        </p:txBody>
      </p:sp>
      <p:sp>
        <p:nvSpPr>
          <p:cNvPr id="26" name="TextBox 26"/>
          <p:cNvSpPr txBox="1">
            <a:spLocks noGrp="1" noRot="1" noMove="1" noResize="1" noEditPoints="1" noAdjustHandles="1" noChangeArrowheads="1" noChangeShapeType="1"/>
          </p:cNvSpPr>
          <p:nvPr/>
        </p:nvSpPr>
        <p:spPr>
          <a:xfrm>
            <a:off x="13252654" y="3715843"/>
            <a:ext cx="3441091"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Veterinary care</a:t>
            </a:r>
          </a:p>
        </p:txBody>
      </p:sp>
      <p:sp>
        <p:nvSpPr>
          <p:cNvPr id="27" name="TextBox 27"/>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a:solidFill>
                  <a:srgbClr val="6CC24A"/>
                </a:solidFill>
                <a:latin typeface="Bobby Jones Soft"/>
                <a:ea typeface="Bobby Jones Soft"/>
                <a:cs typeface="Bobby Jones Soft"/>
                <a:sym typeface="Bobby Jones Soft"/>
              </a:rPr>
              <a:t>what do our pets need?</a:t>
            </a:r>
          </a:p>
        </p:txBody>
      </p:sp>
      <p:sp>
        <p:nvSpPr>
          <p:cNvPr id="28" name="Freeform 28"/>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A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6F3FA"/>
        </a:solidFill>
        <a:effectLst/>
      </p:bgPr>
    </p:bg>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1193951" y="3320504"/>
            <a:ext cx="8344054" cy="6670675"/>
          </a:xfrm>
          <a:prstGeom prst="rect">
            <a:avLst/>
          </a:prstGeom>
        </p:spPr>
        <p:txBody>
          <a:bodyPr lIns="0" tIns="0" rIns="0" bIns="0" rtlCol="0" anchor="t">
            <a:spAutoFit/>
          </a:bodyPr>
          <a:lstStyle/>
          <a:p>
            <a:pPr algn="ctr">
              <a:lnSpc>
                <a:spcPts val="5599"/>
              </a:lnSpc>
            </a:pPr>
            <a:r>
              <a:rPr lang="en-US" sz="3999">
                <a:solidFill>
                  <a:srgbClr val="000000"/>
                </a:solidFill>
                <a:latin typeface="Calibri (MS)"/>
                <a:ea typeface="Calibri (MS)"/>
                <a:cs typeface="Calibri (MS)"/>
                <a:sym typeface="Calibri (MS)"/>
              </a:rPr>
              <a:t>In addition to the cost of adopting or buying your pet, there’s a long list of expenses involved in keeping your pet healthy, happy and safe throughout their lives</a:t>
            </a:r>
          </a:p>
          <a:p>
            <a:pPr algn="ctr">
              <a:lnSpc>
                <a:spcPts val="2100"/>
              </a:lnSpc>
            </a:pPr>
            <a:r>
              <a:rPr lang="en-US" sz="1500">
                <a:solidFill>
                  <a:srgbClr val="000000"/>
                </a:solidFill>
                <a:latin typeface="Calibri (MS)"/>
                <a:ea typeface="Calibri (MS)"/>
                <a:cs typeface="Calibri (MS)"/>
                <a:sym typeface="Calibri (MS)"/>
              </a:rPr>
              <a:t> </a:t>
            </a:r>
          </a:p>
          <a:p>
            <a:pPr algn="ctr">
              <a:lnSpc>
                <a:spcPts val="5599"/>
              </a:lnSpc>
            </a:pPr>
            <a:r>
              <a:rPr lang="en-US" sz="3999">
                <a:solidFill>
                  <a:srgbClr val="000000"/>
                </a:solidFill>
                <a:latin typeface="Calibri (MS)"/>
                <a:ea typeface="Calibri (MS)"/>
                <a:cs typeface="Calibri (MS)"/>
                <a:sym typeface="Calibri (MS)"/>
              </a:rPr>
              <a:t>You’ll need consider these expenses before deciding which pet is the right one for you</a:t>
            </a:r>
          </a:p>
          <a:p>
            <a:pPr algn="ctr">
              <a:lnSpc>
                <a:spcPts val="5599"/>
              </a:lnSpc>
              <a:spcBef>
                <a:spcPct val="0"/>
              </a:spcBef>
            </a:pPr>
            <a:endParaRPr lang="en-US" sz="3999">
              <a:solidFill>
                <a:srgbClr val="000000"/>
              </a:solidFill>
              <a:latin typeface="Calibri (MS)"/>
              <a:ea typeface="Calibri (MS)"/>
              <a:cs typeface="Calibri (MS)"/>
              <a:sym typeface="Calibri (MS)"/>
            </a:endParaRPr>
          </a:p>
        </p:txBody>
      </p:sp>
      <p:sp>
        <p:nvSpPr>
          <p:cNvPr id="3" name="TextBox 3"/>
          <p:cNvSpPr txBox="1">
            <a:spLocks noGrp="1" noRot="1" noMove="1" noResize="1" noEditPoints="1" noAdjustHandles="1" noChangeArrowheads="1" noChangeShapeType="1"/>
          </p:cNvSpPr>
          <p:nvPr/>
        </p:nvSpPr>
        <p:spPr>
          <a:xfrm>
            <a:off x="10049453" y="8139079"/>
            <a:ext cx="7209847" cy="1306195"/>
          </a:xfrm>
          <a:prstGeom prst="rect">
            <a:avLst/>
          </a:prstGeom>
        </p:spPr>
        <p:txBody>
          <a:bodyPr lIns="0" tIns="0" rIns="0" bIns="0" rtlCol="0" anchor="t">
            <a:spAutoFit/>
          </a:bodyPr>
          <a:lstStyle/>
          <a:p>
            <a:pPr algn="ctr">
              <a:lnSpc>
                <a:spcPts val="5180"/>
              </a:lnSpc>
              <a:spcBef>
                <a:spcPct val="0"/>
              </a:spcBef>
            </a:pPr>
            <a:r>
              <a:rPr lang="en-US" sz="3700">
                <a:solidFill>
                  <a:srgbClr val="000000"/>
                </a:solidFill>
                <a:latin typeface="Schoolbell"/>
                <a:ea typeface="Schoolbell"/>
                <a:cs typeface="Schoolbell"/>
                <a:sym typeface="Schoolbell"/>
              </a:rPr>
              <a:t>The cost of dog ownership is generally greater than a cat</a:t>
            </a:r>
          </a:p>
        </p:txBody>
      </p:sp>
      <p:grpSp>
        <p:nvGrpSpPr>
          <p:cNvPr id="4" name="Group 4"/>
          <p:cNvGrpSpPr>
            <a:grpSpLocks noGrp="1" noUngrp="1" noRot="1" noMove="1" noResize="1"/>
          </p:cNvGrpSpPr>
          <p:nvPr/>
        </p:nvGrpSpPr>
        <p:grpSpPr>
          <a:xfrm>
            <a:off x="10418694" y="3308739"/>
            <a:ext cx="6290263" cy="4582690"/>
            <a:chOff x="0" y="0"/>
            <a:chExt cx="5883935" cy="4286665"/>
          </a:xfrm>
        </p:grpSpPr>
        <p:sp>
          <p:nvSpPr>
            <p:cNvPr id="5" name="Freeform 5"/>
            <p:cNvSpPr>
              <a:spLocks noGrp="1" noRot="1" noMove="1" noResize="1" noEditPoints="1" noAdjustHandles="1" noChangeArrowheads="1" noChangeShapeType="1"/>
            </p:cNvSpPr>
            <p:nvPr/>
          </p:nvSpPr>
          <p:spPr>
            <a:xfrm>
              <a:off x="0" y="-7620"/>
              <a:ext cx="5889015" cy="4296825"/>
            </a:xfrm>
            <a:custGeom>
              <a:avLst/>
              <a:gdLst/>
              <a:ahLst/>
              <a:cxnLst/>
              <a:rect l="l" t="t" r="r" b="b"/>
              <a:pathLst>
                <a:path w="5889015" h="4296825">
                  <a:moveTo>
                    <a:pt x="4163015" y="4237730"/>
                  </a:moveTo>
                  <a:cubicBezTo>
                    <a:pt x="4128968" y="4244655"/>
                    <a:pt x="4102659" y="4253888"/>
                    <a:pt x="4076350" y="4256197"/>
                  </a:cubicBezTo>
                  <a:cubicBezTo>
                    <a:pt x="3927782" y="4265430"/>
                    <a:pt x="3780761" y="4274664"/>
                    <a:pt x="3632192" y="4282743"/>
                  </a:cubicBezTo>
                  <a:cubicBezTo>
                    <a:pt x="3556360" y="4286206"/>
                    <a:pt x="3480528" y="4289668"/>
                    <a:pt x="3404696" y="4290823"/>
                  </a:cubicBezTo>
                  <a:cubicBezTo>
                    <a:pt x="3322674" y="4293131"/>
                    <a:pt x="3240652" y="4296825"/>
                    <a:pt x="3160177" y="4294285"/>
                  </a:cubicBezTo>
                  <a:cubicBezTo>
                    <a:pt x="3082798" y="4293131"/>
                    <a:pt x="3005418" y="4289668"/>
                    <a:pt x="2931134" y="4279281"/>
                  </a:cubicBezTo>
                  <a:cubicBezTo>
                    <a:pt x="2835184" y="4266584"/>
                    <a:pt x="2737685" y="4266584"/>
                    <a:pt x="2643283" y="4255043"/>
                  </a:cubicBezTo>
                  <a:cubicBezTo>
                    <a:pt x="2397216" y="4225034"/>
                    <a:pt x="2146506" y="4233113"/>
                    <a:pt x="1898892" y="4220417"/>
                  </a:cubicBezTo>
                  <a:cubicBezTo>
                    <a:pt x="1759609" y="4213492"/>
                    <a:pt x="1620326" y="4197333"/>
                    <a:pt x="1481043" y="4183483"/>
                  </a:cubicBezTo>
                  <a:cubicBezTo>
                    <a:pt x="1323189" y="4168478"/>
                    <a:pt x="1165335" y="4151165"/>
                    <a:pt x="1005933" y="4135007"/>
                  </a:cubicBezTo>
                  <a:cubicBezTo>
                    <a:pt x="889864" y="4123465"/>
                    <a:pt x="772247" y="4111923"/>
                    <a:pt x="656178" y="4100381"/>
                  </a:cubicBezTo>
                  <a:cubicBezTo>
                    <a:pt x="653083" y="4100381"/>
                    <a:pt x="649988" y="4099227"/>
                    <a:pt x="646892" y="4099227"/>
                  </a:cubicBezTo>
                  <a:cubicBezTo>
                    <a:pt x="549394" y="4068063"/>
                    <a:pt x="445706" y="4043826"/>
                    <a:pt x="355946" y="4003429"/>
                  </a:cubicBezTo>
                  <a:cubicBezTo>
                    <a:pt x="204282" y="3934178"/>
                    <a:pt x="139283" y="3823375"/>
                    <a:pt x="133093" y="3692951"/>
                  </a:cubicBezTo>
                  <a:cubicBezTo>
                    <a:pt x="131545" y="3647938"/>
                    <a:pt x="123807" y="3604079"/>
                    <a:pt x="123807" y="3559066"/>
                  </a:cubicBezTo>
                  <a:cubicBezTo>
                    <a:pt x="125355" y="3496739"/>
                    <a:pt x="131545" y="3435567"/>
                    <a:pt x="136188" y="3374395"/>
                  </a:cubicBezTo>
                  <a:cubicBezTo>
                    <a:pt x="148569" y="3192033"/>
                    <a:pt x="154759" y="3009670"/>
                    <a:pt x="136188" y="2827308"/>
                  </a:cubicBezTo>
                  <a:cubicBezTo>
                    <a:pt x="119164" y="2663413"/>
                    <a:pt x="103688" y="2500672"/>
                    <a:pt x="86665" y="2336777"/>
                  </a:cubicBezTo>
                  <a:cubicBezTo>
                    <a:pt x="75832" y="2231746"/>
                    <a:pt x="61904" y="2127869"/>
                    <a:pt x="52618" y="2022837"/>
                  </a:cubicBezTo>
                  <a:cubicBezTo>
                    <a:pt x="46428" y="1953586"/>
                    <a:pt x="47975" y="1883180"/>
                    <a:pt x="41785" y="1813929"/>
                  </a:cubicBezTo>
                  <a:cubicBezTo>
                    <a:pt x="38690" y="1774686"/>
                    <a:pt x="21666" y="1736598"/>
                    <a:pt x="20119" y="1697355"/>
                  </a:cubicBezTo>
                  <a:cubicBezTo>
                    <a:pt x="13928" y="1602712"/>
                    <a:pt x="12381" y="1506914"/>
                    <a:pt x="9286" y="1411116"/>
                  </a:cubicBezTo>
                  <a:cubicBezTo>
                    <a:pt x="7738" y="1374182"/>
                    <a:pt x="0" y="1337248"/>
                    <a:pt x="1548" y="1300314"/>
                  </a:cubicBezTo>
                  <a:cubicBezTo>
                    <a:pt x="3095" y="1242604"/>
                    <a:pt x="12381" y="1184895"/>
                    <a:pt x="13928" y="1127185"/>
                  </a:cubicBezTo>
                  <a:cubicBezTo>
                    <a:pt x="15476" y="1060242"/>
                    <a:pt x="6190" y="993299"/>
                    <a:pt x="9286" y="927510"/>
                  </a:cubicBezTo>
                  <a:cubicBezTo>
                    <a:pt x="9286" y="864030"/>
                    <a:pt x="20119" y="801703"/>
                    <a:pt x="30952" y="738223"/>
                  </a:cubicBezTo>
                  <a:cubicBezTo>
                    <a:pt x="34047" y="716293"/>
                    <a:pt x="55713" y="696672"/>
                    <a:pt x="61904" y="674742"/>
                  </a:cubicBezTo>
                  <a:cubicBezTo>
                    <a:pt x="88213" y="566248"/>
                    <a:pt x="116069" y="457754"/>
                    <a:pt x="184163" y="357340"/>
                  </a:cubicBezTo>
                  <a:cubicBezTo>
                    <a:pt x="199639" y="335410"/>
                    <a:pt x="224400" y="315789"/>
                    <a:pt x="247614" y="298476"/>
                  </a:cubicBezTo>
                  <a:cubicBezTo>
                    <a:pt x="255352" y="292705"/>
                    <a:pt x="273923" y="296168"/>
                    <a:pt x="278566" y="296168"/>
                  </a:cubicBezTo>
                  <a:cubicBezTo>
                    <a:pt x="289399" y="281163"/>
                    <a:pt x="295590" y="266159"/>
                    <a:pt x="307970" y="259234"/>
                  </a:cubicBezTo>
                  <a:cubicBezTo>
                    <a:pt x="374517" y="221145"/>
                    <a:pt x="444158" y="193445"/>
                    <a:pt x="530823" y="186520"/>
                  </a:cubicBezTo>
                  <a:cubicBezTo>
                    <a:pt x="595822" y="180749"/>
                    <a:pt x="659273" y="159973"/>
                    <a:pt x="724272" y="148431"/>
                  </a:cubicBezTo>
                  <a:cubicBezTo>
                    <a:pt x="803199" y="134581"/>
                    <a:pt x="882126" y="118422"/>
                    <a:pt x="964148" y="110343"/>
                  </a:cubicBezTo>
                  <a:cubicBezTo>
                    <a:pt x="1038432" y="103418"/>
                    <a:pt x="1109622" y="88413"/>
                    <a:pt x="1185453" y="83797"/>
                  </a:cubicBezTo>
                  <a:cubicBezTo>
                    <a:pt x="1262833" y="79180"/>
                    <a:pt x="1340212" y="65330"/>
                    <a:pt x="1419139" y="60713"/>
                  </a:cubicBezTo>
                  <a:cubicBezTo>
                    <a:pt x="1632707" y="49171"/>
                    <a:pt x="1847822" y="41092"/>
                    <a:pt x="2061389" y="31858"/>
                  </a:cubicBezTo>
                  <a:cubicBezTo>
                    <a:pt x="2114007" y="29550"/>
                    <a:pt x="2166625" y="31858"/>
                    <a:pt x="2219243" y="33012"/>
                  </a:cubicBezTo>
                  <a:cubicBezTo>
                    <a:pt x="2245552" y="34166"/>
                    <a:pt x="2271861" y="38783"/>
                    <a:pt x="2299718" y="41092"/>
                  </a:cubicBezTo>
                  <a:cubicBezTo>
                    <a:pt x="2312098" y="42246"/>
                    <a:pt x="2324479" y="38783"/>
                    <a:pt x="2336860" y="38783"/>
                  </a:cubicBezTo>
                  <a:cubicBezTo>
                    <a:pt x="2374002" y="38783"/>
                    <a:pt x="2412692" y="38783"/>
                    <a:pt x="2449834" y="37629"/>
                  </a:cubicBezTo>
                  <a:cubicBezTo>
                    <a:pt x="2521023" y="35321"/>
                    <a:pt x="2593760" y="29550"/>
                    <a:pt x="2664949" y="29550"/>
                  </a:cubicBezTo>
                  <a:cubicBezTo>
                    <a:pt x="2734590" y="29550"/>
                    <a:pt x="2804232" y="33012"/>
                    <a:pt x="2873873" y="35321"/>
                  </a:cubicBezTo>
                  <a:lnTo>
                    <a:pt x="2929587" y="35321"/>
                  </a:lnTo>
                  <a:cubicBezTo>
                    <a:pt x="3014704" y="33012"/>
                    <a:pt x="3098274" y="33012"/>
                    <a:pt x="3183391" y="29550"/>
                  </a:cubicBezTo>
                  <a:cubicBezTo>
                    <a:pt x="3265413" y="26087"/>
                    <a:pt x="3345888" y="18008"/>
                    <a:pt x="3427910" y="14545"/>
                  </a:cubicBezTo>
                  <a:cubicBezTo>
                    <a:pt x="3466600" y="12237"/>
                    <a:pt x="3506837" y="12237"/>
                    <a:pt x="3545527" y="18008"/>
                  </a:cubicBezTo>
                  <a:cubicBezTo>
                    <a:pt x="3604335" y="26087"/>
                    <a:pt x="3660049" y="30704"/>
                    <a:pt x="3718857" y="18008"/>
                  </a:cubicBezTo>
                  <a:cubicBezTo>
                    <a:pt x="3740523" y="13391"/>
                    <a:pt x="3768380" y="21470"/>
                    <a:pt x="3793141" y="23779"/>
                  </a:cubicBezTo>
                  <a:cubicBezTo>
                    <a:pt x="3803974" y="24933"/>
                    <a:pt x="3816355" y="27241"/>
                    <a:pt x="3822546" y="23779"/>
                  </a:cubicBezTo>
                  <a:cubicBezTo>
                    <a:pt x="3864330" y="0"/>
                    <a:pt x="3903020" y="6350"/>
                    <a:pt x="3943258" y="26087"/>
                  </a:cubicBezTo>
                  <a:cubicBezTo>
                    <a:pt x="3947900" y="28395"/>
                    <a:pt x="3960281" y="22624"/>
                    <a:pt x="3969567" y="22624"/>
                  </a:cubicBezTo>
                  <a:cubicBezTo>
                    <a:pt x="4006709" y="22624"/>
                    <a:pt x="4043851" y="22624"/>
                    <a:pt x="4082540" y="23779"/>
                  </a:cubicBezTo>
                  <a:cubicBezTo>
                    <a:pt x="4110397" y="24933"/>
                    <a:pt x="4136706" y="31858"/>
                    <a:pt x="4164563" y="34166"/>
                  </a:cubicBezTo>
                  <a:cubicBezTo>
                    <a:pt x="4224919" y="39937"/>
                    <a:pt x="4286822" y="49171"/>
                    <a:pt x="4348726" y="49171"/>
                  </a:cubicBezTo>
                  <a:cubicBezTo>
                    <a:pt x="4464795" y="50325"/>
                    <a:pt x="4580864" y="53788"/>
                    <a:pt x="4695386" y="72255"/>
                  </a:cubicBezTo>
                  <a:cubicBezTo>
                    <a:pt x="4802169" y="89568"/>
                    <a:pt x="4912048" y="89568"/>
                    <a:pt x="5020380" y="103418"/>
                  </a:cubicBezTo>
                  <a:cubicBezTo>
                    <a:pt x="5085379" y="111497"/>
                    <a:pt x="5151925" y="126502"/>
                    <a:pt x="5207638" y="150740"/>
                  </a:cubicBezTo>
                  <a:cubicBezTo>
                    <a:pt x="5267994" y="176132"/>
                    <a:pt x="5314422" y="217683"/>
                    <a:pt x="5368587" y="252308"/>
                  </a:cubicBezTo>
                  <a:cubicBezTo>
                    <a:pt x="5388706" y="265005"/>
                    <a:pt x="5418110" y="274238"/>
                    <a:pt x="5432039" y="290397"/>
                  </a:cubicBezTo>
                  <a:cubicBezTo>
                    <a:pt x="5472276" y="334256"/>
                    <a:pt x="5507870" y="380424"/>
                    <a:pt x="5543465" y="426591"/>
                  </a:cubicBezTo>
                  <a:cubicBezTo>
                    <a:pt x="5569774" y="460063"/>
                    <a:pt x="5596083" y="494689"/>
                    <a:pt x="5616201" y="529314"/>
                  </a:cubicBezTo>
                  <a:cubicBezTo>
                    <a:pt x="5637867" y="569711"/>
                    <a:pt x="5654891" y="611262"/>
                    <a:pt x="5671915" y="653967"/>
                  </a:cubicBezTo>
                  <a:cubicBezTo>
                    <a:pt x="5698224" y="720910"/>
                    <a:pt x="5729176" y="787853"/>
                    <a:pt x="5746199" y="857104"/>
                  </a:cubicBezTo>
                  <a:cubicBezTo>
                    <a:pt x="5770961" y="954057"/>
                    <a:pt x="5783342" y="1053317"/>
                    <a:pt x="5801912" y="1151423"/>
                  </a:cubicBezTo>
                  <a:cubicBezTo>
                    <a:pt x="5808102" y="1183741"/>
                    <a:pt x="5815840" y="1216058"/>
                    <a:pt x="5818936" y="1248375"/>
                  </a:cubicBezTo>
                  <a:cubicBezTo>
                    <a:pt x="5828221" y="1340711"/>
                    <a:pt x="5834412" y="1431892"/>
                    <a:pt x="5842150" y="1524227"/>
                  </a:cubicBezTo>
                  <a:cubicBezTo>
                    <a:pt x="5852983" y="1638492"/>
                    <a:pt x="5868459" y="1751603"/>
                    <a:pt x="5876197" y="1865867"/>
                  </a:cubicBezTo>
                  <a:cubicBezTo>
                    <a:pt x="5883935" y="1975515"/>
                    <a:pt x="5889015" y="2086318"/>
                    <a:pt x="5886474" y="2197120"/>
                  </a:cubicBezTo>
                  <a:cubicBezTo>
                    <a:pt x="5882387" y="2381791"/>
                    <a:pt x="5870006" y="2565307"/>
                    <a:pt x="5857625" y="2749978"/>
                  </a:cubicBezTo>
                  <a:cubicBezTo>
                    <a:pt x="5849888" y="2864243"/>
                    <a:pt x="5839054" y="2977353"/>
                    <a:pt x="5823578" y="3090464"/>
                  </a:cubicBezTo>
                  <a:cubicBezTo>
                    <a:pt x="5808102" y="3203575"/>
                    <a:pt x="5784889" y="3315531"/>
                    <a:pt x="5767865" y="3428642"/>
                  </a:cubicBezTo>
                  <a:cubicBezTo>
                    <a:pt x="5755484" y="3507127"/>
                    <a:pt x="5752390" y="3585612"/>
                    <a:pt x="5738461" y="3662943"/>
                  </a:cubicBezTo>
                  <a:cubicBezTo>
                    <a:pt x="5726080" y="3733348"/>
                    <a:pt x="5679653" y="3795675"/>
                    <a:pt x="5617749" y="3847613"/>
                  </a:cubicBezTo>
                  <a:cubicBezTo>
                    <a:pt x="5566679" y="3891472"/>
                    <a:pt x="5526441" y="3941102"/>
                    <a:pt x="5473824" y="3983808"/>
                  </a:cubicBezTo>
                  <a:cubicBezTo>
                    <a:pt x="5427396" y="4021896"/>
                    <a:pt x="5376325" y="4059984"/>
                    <a:pt x="5295851" y="4061138"/>
                  </a:cubicBezTo>
                  <a:cubicBezTo>
                    <a:pt x="5277279" y="4061138"/>
                    <a:pt x="5260256" y="4074989"/>
                    <a:pt x="5241685" y="4081914"/>
                  </a:cubicBezTo>
                  <a:cubicBezTo>
                    <a:pt x="5162758" y="4107306"/>
                    <a:pt x="5080736" y="4129236"/>
                    <a:pt x="5003356" y="4156936"/>
                  </a:cubicBezTo>
                  <a:cubicBezTo>
                    <a:pt x="4860978" y="4207721"/>
                    <a:pt x="4707767" y="4215800"/>
                    <a:pt x="4554555" y="4220417"/>
                  </a:cubicBezTo>
                  <a:cubicBezTo>
                    <a:pt x="4495747" y="4222725"/>
                    <a:pt x="4435391" y="4219263"/>
                    <a:pt x="4376582" y="4222725"/>
                  </a:cubicBezTo>
                  <a:cubicBezTo>
                    <a:pt x="4347178" y="4223879"/>
                    <a:pt x="4319322" y="4234267"/>
                    <a:pt x="4291465" y="4238884"/>
                  </a:cubicBezTo>
                  <a:cubicBezTo>
                    <a:pt x="4279085" y="4241192"/>
                    <a:pt x="4266704" y="4240038"/>
                    <a:pt x="4252775" y="4241192"/>
                  </a:cubicBezTo>
                  <a:cubicBezTo>
                    <a:pt x="4234204" y="4242346"/>
                    <a:pt x="4215633" y="4245809"/>
                    <a:pt x="4197062" y="4244655"/>
                  </a:cubicBezTo>
                  <a:cubicBezTo>
                    <a:pt x="4178491" y="4242346"/>
                    <a:pt x="4166110" y="4237730"/>
                    <a:pt x="4163015" y="4237730"/>
                  </a:cubicBezTo>
                  <a:close/>
                </a:path>
              </a:pathLst>
            </a:custGeom>
            <a:blipFill>
              <a:blip r:embed="rId2"/>
              <a:stretch>
                <a:fillRect l="-22" t="-34459" r="-22" b="-71590"/>
              </a:stretch>
            </a:blipFill>
          </p:spPr>
          <p:txBody>
            <a:bodyPr/>
            <a:lstStyle/>
            <a:p>
              <a:endParaRPr lang="en-AU"/>
            </a:p>
          </p:txBody>
        </p:sp>
      </p:grpSp>
      <p:grpSp>
        <p:nvGrpSpPr>
          <p:cNvPr id="6" name="Group 6"/>
          <p:cNvGrpSpPr>
            <a:grpSpLocks noGrp="1" noUngrp="1" noRot="1" noMove="1" noResize="1"/>
          </p:cNvGrpSpPr>
          <p:nvPr/>
        </p:nvGrpSpPr>
        <p:grpSpPr>
          <a:xfrm>
            <a:off x="-569359" y="9996690"/>
            <a:ext cx="20744580" cy="378558"/>
            <a:chOff x="0" y="0"/>
            <a:chExt cx="4778447" cy="87200"/>
          </a:xfrm>
        </p:grpSpPr>
        <p:sp>
          <p:nvSpPr>
            <p:cNvPr id="7" name="Freeform 7"/>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sp>
        <p:nvSpPr>
          <p:cNvPr id="9" name="Freeform 9"/>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a:p>
        </p:txBody>
      </p:sp>
      <p:sp>
        <p:nvSpPr>
          <p:cNvPr id="10" name="TextBox 10"/>
          <p:cNvSpPr txBox="1">
            <a:spLocks noGrp="1" noRot="1" noMove="1" noResize="1" noEditPoints="1" noAdjustHandles="1" noChangeArrowheads="1" noChangeShapeType="1"/>
          </p:cNvSpPr>
          <p:nvPr/>
        </p:nvSpPr>
        <p:spPr>
          <a:xfrm>
            <a:off x="1579044" y="1717385"/>
            <a:ext cx="15129913" cy="1591354"/>
          </a:xfrm>
          <a:prstGeom prst="rect">
            <a:avLst/>
          </a:prstGeom>
        </p:spPr>
        <p:txBody>
          <a:bodyPr lIns="0" tIns="0" rIns="0" bIns="0" rtlCol="0" anchor="t">
            <a:spAutoFit/>
          </a:bodyPr>
          <a:lstStyle/>
          <a:p>
            <a:pPr marL="0" lvl="0" indent="0" algn="ctr">
              <a:lnSpc>
                <a:spcPts val="11296"/>
              </a:lnSpc>
              <a:spcBef>
                <a:spcPct val="0"/>
              </a:spcBef>
            </a:pPr>
            <a:r>
              <a:rPr lang="en-US" sz="12984" spc="-480">
                <a:solidFill>
                  <a:srgbClr val="0085CA"/>
                </a:solidFill>
                <a:latin typeface="Bobby Jones Soft"/>
                <a:ea typeface="Bobby Jones Soft"/>
                <a:cs typeface="Bobby Jones Soft"/>
                <a:sym typeface="Bobby Jones Soft"/>
              </a:rPr>
              <a:t>cost of having a pet</a:t>
            </a:r>
          </a:p>
        </p:txBody>
      </p:sp>
    </p:spTree>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6F3FA"/>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240175" y="3681720"/>
            <a:ext cx="7097072" cy="4870366"/>
          </a:xfrm>
          <a:custGeom>
            <a:avLst/>
            <a:gdLst/>
            <a:ahLst/>
            <a:cxnLst/>
            <a:rect l="l" t="t" r="r" b="b"/>
            <a:pathLst>
              <a:path w="7097072" h="4870366">
                <a:moveTo>
                  <a:pt x="0" y="0"/>
                </a:moveTo>
                <a:lnTo>
                  <a:pt x="7097073" y="0"/>
                </a:lnTo>
                <a:lnTo>
                  <a:pt x="7097073" y="4870366"/>
                </a:lnTo>
                <a:lnTo>
                  <a:pt x="0" y="4870366"/>
                </a:lnTo>
                <a:lnTo>
                  <a:pt x="0" y="0"/>
                </a:lnTo>
                <a:close/>
              </a:path>
            </a:pathLst>
          </a:custGeom>
          <a:blipFill>
            <a:blip r:embed="rId2"/>
            <a:stretch>
              <a:fillRect/>
            </a:stretch>
          </a:blipFill>
        </p:spPr>
        <p:txBody>
          <a:bodyPr/>
          <a:lstStyle/>
          <a:p>
            <a:endParaRPr lang="en-AU"/>
          </a:p>
        </p:txBody>
      </p:sp>
      <p:grpSp>
        <p:nvGrpSpPr>
          <p:cNvPr id="3" name="Group 3"/>
          <p:cNvGrpSpPr>
            <a:grpSpLocks noGrp="1" noUngrp="1" noRot="1" noMove="1" noResize="1"/>
          </p:cNvGrpSpPr>
          <p:nvPr/>
        </p:nvGrpSpPr>
        <p:grpSpPr>
          <a:xfrm>
            <a:off x="-569359" y="9996690"/>
            <a:ext cx="20744580" cy="378558"/>
            <a:chOff x="0" y="0"/>
            <a:chExt cx="4778447" cy="87200"/>
          </a:xfrm>
        </p:grpSpPr>
        <p:sp>
          <p:nvSpPr>
            <p:cNvPr id="4" name="Freeform 4"/>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5" name="TextBox 5"/>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sp>
        <p:nvSpPr>
          <p:cNvPr id="6" name="TextBox 6"/>
          <p:cNvSpPr txBox="1">
            <a:spLocks noGrp="1" noRot="1" noMove="1" noResize="1" noEditPoints="1" noAdjustHandles="1" noChangeArrowheads="1" noChangeShapeType="1"/>
          </p:cNvSpPr>
          <p:nvPr/>
        </p:nvSpPr>
        <p:spPr>
          <a:xfrm>
            <a:off x="1579044" y="1717385"/>
            <a:ext cx="15129913" cy="1591354"/>
          </a:xfrm>
          <a:prstGeom prst="rect">
            <a:avLst/>
          </a:prstGeom>
        </p:spPr>
        <p:txBody>
          <a:bodyPr lIns="0" tIns="0" rIns="0" bIns="0" rtlCol="0" anchor="t">
            <a:spAutoFit/>
          </a:bodyPr>
          <a:lstStyle/>
          <a:p>
            <a:pPr marL="0" lvl="0" indent="0" algn="ctr">
              <a:lnSpc>
                <a:spcPts val="11296"/>
              </a:lnSpc>
              <a:spcBef>
                <a:spcPct val="0"/>
              </a:spcBef>
            </a:pPr>
            <a:r>
              <a:rPr lang="en-US" sz="12984" spc="-480" dirty="0">
                <a:solidFill>
                  <a:srgbClr val="0085CA"/>
                </a:solidFill>
                <a:latin typeface="Bobby Jones Soft"/>
                <a:ea typeface="Bobby Jones Soft"/>
                <a:cs typeface="Bobby Jones Soft"/>
                <a:sym typeface="Bobby Jones Soft"/>
              </a:rPr>
              <a:t>Shopping list for a…​</a:t>
            </a:r>
          </a:p>
        </p:txBody>
      </p:sp>
      <p:sp>
        <p:nvSpPr>
          <p:cNvPr id="7" name="TextBox 7"/>
          <p:cNvSpPr txBox="1">
            <a:spLocks noGrp="1" noRot="1" noMove="1" noResize="1" noEditPoints="1" noAdjustHandles="1" noChangeArrowheads="1" noChangeShapeType="1"/>
          </p:cNvSpPr>
          <p:nvPr/>
        </p:nvSpPr>
        <p:spPr>
          <a:xfrm>
            <a:off x="6572543" y="3897718"/>
            <a:ext cx="5796864" cy="4289425"/>
          </a:xfrm>
          <a:prstGeom prst="rect">
            <a:avLst/>
          </a:prstGeom>
        </p:spPr>
        <p:txBody>
          <a:bodyPr lIns="0" tIns="0" rIns="0" bIns="0" rtlCol="0" anchor="t">
            <a:spAutoFit/>
          </a:bodyPr>
          <a:lstStyle/>
          <a:p>
            <a:pPr algn="just">
              <a:lnSpc>
                <a:spcPts val="5599"/>
              </a:lnSpc>
            </a:pPr>
            <a:r>
              <a:rPr lang="en-US" sz="3999">
                <a:solidFill>
                  <a:srgbClr val="453135"/>
                </a:solidFill>
                <a:latin typeface="Calibri (MS)"/>
                <a:ea typeface="Calibri (MS)"/>
                <a:cs typeface="Calibri (MS)"/>
                <a:sym typeface="Calibri (MS)"/>
              </a:rPr>
              <a:t>Comfortable bed​</a:t>
            </a:r>
          </a:p>
          <a:p>
            <a:pPr algn="just">
              <a:lnSpc>
                <a:spcPts val="5599"/>
              </a:lnSpc>
            </a:pPr>
            <a:r>
              <a:rPr lang="en-US" sz="3999">
                <a:solidFill>
                  <a:srgbClr val="453135"/>
                </a:solidFill>
                <a:latin typeface="Calibri (MS)"/>
                <a:ea typeface="Calibri (MS)"/>
                <a:cs typeface="Calibri (MS)"/>
                <a:sym typeface="Calibri (MS)"/>
              </a:rPr>
              <a:t>Safety collar and bell​</a:t>
            </a:r>
          </a:p>
          <a:p>
            <a:pPr algn="just">
              <a:lnSpc>
                <a:spcPts val="5599"/>
              </a:lnSpc>
            </a:pPr>
            <a:r>
              <a:rPr lang="en-US" sz="3999">
                <a:solidFill>
                  <a:srgbClr val="453135"/>
                </a:solidFill>
                <a:latin typeface="Calibri (MS)"/>
                <a:ea typeface="Calibri (MS)"/>
                <a:cs typeface="Calibri (MS)"/>
                <a:sym typeface="Calibri (MS)"/>
              </a:rPr>
              <a:t>Food bowl​</a:t>
            </a:r>
          </a:p>
          <a:p>
            <a:pPr algn="just">
              <a:lnSpc>
                <a:spcPts val="5599"/>
              </a:lnSpc>
            </a:pPr>
            <a:r>
              <a:rPr lang="en-US" sz="3999">
                <a:solidFill>
                  <a:srgbClr val="453135"/>
                </a:solidFill>
                <a:latin typeface="Calibri (MS)"/>
                <a:ea typeface="Calibri (MS)"/>
                <a:cs typeface="Calibri (MS)"/>
                <a:sym typeface="Calibri (MS)"/>
              </a:rPr>
              <a:t>Water bowl​</a:t>
            </a:r>
          </a:p>
          <a:p>
            <a:pPr algn="just">
              <a:lnSpc>
                <a:spcPts val="5599"/>
              </a:lnSpc>
            </a:pPr>
            <a:r>
              <a:rPr lang="en-US" sz="3999">
                <a:solidFill>
                  <a:srgbClr val="453135"/>
                </a:solidFill>
                <a:latin typeface="Calibri (MS)"/>
                <a:ea typeface="Calibri (MS)"/>
                <a:cs typeface="Calibri (MS)"/>
                <a:sym typeface="Calibri (MS)"/>
              </a:rPr>
              <a:t>Worming treatments​</a:t>
            </a:r>
          </a:p>
          <a:p>
            <a:pPr algn="just">
              <a:lnSpc>
                <a:spcPts val="5599"/>
              </a:lnSpc>
            </a:pPr>
            <a:r>
              <a:rPr lang="en-US" sz="3999">
                <a:solidFill>
                  <a:srgbClr val="453135"/>
                </a:solidFill>
                <a:latin typeface="Calibri (MS)"/>
                <a:ea typeface="Calibri (MS)"/>
                <a:cs typeface="Calibri (MS)"/>
                <a:sym typeface="Calibri (MS)"/>
              </a:rPr>
              <a:t>Flea treatments ​</a:t>
            </a:r>
          </a:p>
        </p:txBody>
      </p:sp>
      <p:sp>
        <p:nvSpPr>
          <p:cNvPr id="8" name="TextBox 8"/>
          <p:cNvSpPr txBox="1">
            <a:spLocks noGrp="1" noRot="1" noMove="1" noResize="1" noEditPoints="1" noAdjustHandles="1" noChangeArrowheads="1" noChangeShapeType="1"/>
          </p:cNvSpPr>
          <p:nvPr/>
        </p:nvSpPr>
        <p:spPr>
          <a:xfrm>
            <a:off x="12376110" y="3897718"/>
            <a:ext cx="5911890" cy="4994275"/>
          </a:xfrm>
          <a:prstGeom prst="rect">
            <a:avLst/>
          </a:prstGeom>
        </p:spPr>
        <p:txBody>
          <a:bodyPr lIns="0" tIns="0" rIns="0" bIns="0" rtlCol="0" anchor="t">
            <a:spAutoFit/>
          </a:bodyPr>
          <a:lstStyle/>
          <a:p>
            <a:pPr algn="l">
              <a:lnSpc>
                <a:spcPts val="5599"/>
              </a:lnSpc>
            </a:pPr>
            <a:r>
              <a:rPr lang="en-US" sz="3999">
                <a:solidFill>
                  <a:srgbClr val="453135"/>
                </a:solidFill>
                <a:latin typeface="Calibri (MS)"/>
                <a:ea typeface="Calibri (MS)"/>
                <a:cs typeface="Calibri (MS)"/>
                <a:sym typeface="Calibri (MS)"/>
              </a:rPr>
              <a:t>Vaccinations</a:t>
            </a:r>
          </a:p>
          <a:p>
            <a:pPr algn="l">
              <a:lnSpc>
                <a:spcPts val="5599"/>
              </a:lnSpc>
            </a:pPr>
            <a:r>
              <a:rPr lang="en-US" sz="3999">
                <a:solidFill>
                  <a:srgbClr val="453135"/>
                </a:solidFill>
                <a:latin typeface="Calibri (MS)"/>
                <a:ea typeface="Calibri (MS)"/>
                <a:cs typeface="Calibri (MS)"/>
                <a:sym typeface="Calibri (MS)"/>
              </a:rPr>
              <a:t>Scratching post ​</a:t>
            </a:r>
          </a:p>
          <a:p>
            <a:pPr algn="l">
              <a:lnSpc>
                <a:spcPts val="5599"/>
              </a:lnSpc>
            </a:pPr>
            <a:r>
              <a:rPr lang="en-US" sz="3999">
                <a:solidFill>
                  <a:srgbClr val="453135"/>
                </a:solidFill>
                <a:latin typeface="Calibri (MS)"/>
                <a:ea typeface="Calibri (MS)"/>
                <a:cs typeface="Calibri (MS)"/>
                <a:sym typeface="Calibri (MS)"/>
              </a:rPr>
              <a:t>Litter tray ​and scoop</a:t>
            </a:r>
          </a:p>
          <a:p>
            <a:pPr algn="l">
              <a:lnSpc>
                <a:spcPts val="5599"/>
              </a:lnSpc>
            </a:pPr>
            <a:r>
              <a:rPr lang="en-US" sz="3999">
                <a:solidFill>
                  <a:srgbClr val="453135"/>
                </a:solidFill>
                <a:latin typeface="Calibri (MS)"/>
                <a:ea typeface="Calibri (MS)"/>
                <a:cs typeface="Calibri (MS)"/>
                <a:sym typeface="Calibri (MS)"/>
              </a:rPr>
              <a:t>Cat litter ​</a:t>
            </a:r>
          </a:p>
          <a:p>
            <a:pPr algn="l">
              <a:lnSpc>
                <a:spcPts val="5599"/>
              </a:lnSpc>
            </a:pPr>
            <a:r>
              <a:rPr lang="en-US" sz="3999">
                <a:solidFill>
                  <a:srgbClr val="453135"/>
                </a:solidFill>
                <a:latin typeface="Calibri (MS)"/>
                <a:ea typeface="Calibri (MS)"/>
                <a:cs typeface="Calibri (MS)"/>
                <a:sym typeface="Calibri (MS)"/>
              </a:rPr>
              <a:t>Grooming brush ​</a:t>
            </a:r>
          </a:p>
          <a:p>
            <a:pPr algn="l">
              <a:lnSpc>
                <a:spcPts val="5599"/>
              </a:lnSpc>
            </a:pPr>
            <a:r>
              <a:rPr lang="en-US" sz="3999">
                <a:solidFill>
                  <a:srgbClr val="453135"/>
                </a:solidFill>
                <a:latin typeface="Calibri (MS)"/>
                <a:ea typeface="Calibri (MS)"/>
                <a:cs typeface="Calibri (MS)"/>
                <a:sym typeface="Calibri (MS)"/>
              </a:rPr>
              <a:t>Carrier​</a:t>
            </a:r>
          </a:p>
          <a:p>
            <a:pPr algn="l">
              <a:lnSpc>
                <a:spcPts val="5599"/>
              </a:lnSpc>
            </a:pPr>
            <a:endParaRPr lang="en-US" sz="3999">
              <a:solidFill>
                <a:srgbClr val="453135"/>
              </a:solidFill>
              <a:latin typeface="Calibri (MS)"/>
              <a:ea typeface="Calibri (MS)"/>
              <a:cs typeface="Calibri (MS)"/>
              <a:sym typeface="Calibri (MS)"/>
            </a:endParaRPr>
          </a:p>
        </p:txBody>
      </p:sp>
      <p:sp>
        <p:nvSpPr>
          <p:cNvPr id="9" name="Freeform 9"/>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a:p>
        </p:txBody>
      </p:sp>
      <p:grpSp>
        <p:nvGrpSpPr>
          <p:cNvPr id="10" name="Group 10"/>
          <p:cNvGrpSpPr>
            <a:grpSpLocks noGrp="1" noUngrp="1" noRot="1" noMove="1" noResize="1"/>
          </p:cNvGrpSpPr>
          <p:nvPr/>
        </p:nvGrpSpPr>
        <p:grpSpPr>
          <a:xfrm>
            <a:off x="5994845" y="4059643"/>
            <a:ext cx="383809" cy="4027659"/>
            <a:chOff x="0" y="0"/>
            <a:chExt cx="511745" cy="5370212"/>
          </a:xfrm>
        </p:grpSpPr>
        <p:sp>
          <p:nvSpPr>
            <p:cNvPr id="11" name="Freeform 11"/>
            <p:cNvSpPr>
              <a:spLocks noGrp="1" noRot="1" noMove="1" noResize="1" noEditPoints="1" noAdjustHandles="1" noChangeArrowheads="1" noChangeShapeType="1"/>
            </p:cNvSpPr>
            <p:nvPr/>
          </p:nvSpPr>
          <p:spPr>
            <a:xfrm>
              <a:off x="0" y="0"/>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2" name="Freeform 12"/>
            <p:cNvSpPr>
              <a:spLocks noGrp="1" noRot="1" noMove="1" noResize="1" noEditPoints="1" noAdjustHandles="1" noChangeArrowheads="1" noChangeShapeType="1"/>
            </p:cNvSpPr>
            <p:nvPr/>
          </p:nvSpPr>
          <p:spPr>
            <a:xfrm>
              <a:off x="0" y="952602"/>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3" name="Freeform 13"/>
            <p:cNvSpPr>
              <a:spLocks noGrp="1" noRot="1" noMove="1" noResize="1" noEditPoints="1" noAdjustHandles="1" noChangeArrowheads="1" noChangeShapeType="1"/>
            </p:cNvSpPr>
            <p:nvPr/>
          </p:nvSpPr>
          <p:spPr>
            <a:xfrm>
              <a:off x="0" y="1904704"/>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4" name="Freeform 14"/>
            <p:cNvSpPr>
              <a:spLocks noGrp="1" noRot="1" noMove="1" noResize="1" noEditPoints="1" noAdjustHandles="1" noChangeArrowheads="1" noChangeShapeType="1"/>
            </p:cNvSpPr>
            <p:nvPr/>
          </p:nvSpPr>
          <p:spPr>
            <a:xfrm>
              <a:off x="0" y="2856806"/>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5" name="Freeform 15"/>
            <p:cNvSpPr>
              <a:spLocks noGrp="1" noRot="1" noMove="1" noResize="1" noEditPoints="1" noAdjustHandles="1" noChangeArrowheads="1" noChangeShapeType="1"/>
            </p:cNvSpPr>
            <p:nvPr/>
          </p:nvSpPr>
          <p:spPr>
            <a:xfrm>
              <a:off x="0" y="3808908"/>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6" name="Freeform 16"/>
            <p:cNvSpPr>
              <a:spLocks noGrp="1" noRot="1" noMove="1" noResize="1" noEditPoints="1" noAdjustHandles="1" noChangeArrowheads="1" noChangeShapeType="1"/>
            </p:cNvSpPr>
            <p:nvPr/>
          </p:nvSpPr>
          <p:spPr>
            <a:xfrm>
              <a:off x="0" y="4761010"/>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grpSp>
      <p:grpSp>
        <p:nvGrpSpPr>
          <p:cNvPr id="17" name="Group 17"/>
          <p:cNvGrpSpPr>
            <a:grpSpLocks noGrp="1" noUngrp="1" noRot="1" noMove="1" noResize="1"/>
          </p:cNvGrpSpPr>
          <p:nvPr/>
        </p:nvGrpSpPr>
        <p:grpSpPr>
          <a:xfrm>
            <a:off x="11813050" y="4059643"/>
            <a:ext cx="383809" cy="4027659"/>
            <a:chOff x="0" y="0"/>
            <a:chExt cx="511745" cy="5370212"/>
          </a:xfrm>
        </p:grpSpPr>
        <p:sp>
          <p:nvSpPr>
            <p:cNvPr id="18" name="Freeform 18"/>
            <p:cNvSpPr>
              <a:spLocks noGrp="1" noRot="1" noMove="1" noResize="1" noEditPoints="1" noAdjustHandles="1" noChangeArrowheads="1" noChangeShapeType="1"/>
            </p:cNvSpPr>
            <p:nvPr/>
          </p:nvSpPr>
          <p:spPr>
            <a:xfrm>
              <a:off x="0" y="0"/>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9" name="Freeform 19"/>
            <p:cNvSpPr>
              <a:spLocks noGrp="1" noRot="1" noMove="1" noResize="1" noEditPoints="1" noAdjustHandles="1" noChangeArrowheads="1" noChangeShapeType="1"/>
            </p:cNvSpPr>
            <p:nvPr/>
          </p:nvSpPr>
          <p:spPr>
            <a:xfrm>
              <a:off x="0" y="952602"/>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20" name="Freeform 20"/>
            <p:cNvSpPr>
              <a:spLocks noGrp="1" noRot="1" noMove="1" noResize="1" noEditPoints="1" noAdjustHandles="1" noChangeArrowheads="1" noChangeShapeType="1"/>
            </p:cNvSpPr>
            <p:nvPr/>
          </p:nvSpPr>
          <p:spPr>
            <a:xfrm>
              <a:off x="0" y="1904704"/>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0" y="2856806"/>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22" name="Freeform 22"/>
            <p:cNvSpPr>
              <a:spLocks noGrp="1" noRot="1" noMove="1" noResize="1" noEditPoints="1" noAdjustHandles="1" noChangeArrowheads="1" noChangeShapeType="1"/>
            </p:cNvSpPr>
            <p:nvPr/>
          </p:nvSpPr>
          <p:spPr>
            <a:xfrm>
              <a:off x="0" y="3808908"/>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23" name="Freeform 23"/>
            <p:cNvSpPr>
              <a:spLocks noGrp="1" noRot="1" noMove="1" noResize="1" noEditPoints="1" noAdjustHandles="1" noChangeArrowheads="1" noChangeShapeType="1"/>
            </p:cNvSpPr>
            <p:nvPr/>
          </p:nvSpPr>
          <p:spPr>
            <a:xfrm>
              <a:off x="0" y="4761010"/>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0F9ED"/>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240175" y="4059643"/>
            <a:ext cx="6546365" cy="4492443"/>
          </a:xfrm>
          <a:custGeom>
            <a:avLst/>
            <a:gdLst/>
            <a:ahLst/>
            <a:cxnLst/>
            <a:rect l="l" t="t" r="r" b="b"/>
            <a:pathLst>
              <a:path w="6546365" h="4492443">
                <a:moveTo>
                  <a:pt x="0" y="0"/>
                </a:moveTo>
                <a:lnTo>
                  <a:pt x="6546365" y="0"/>
                </a:lnTo>
                <a:lnTo>
                  <a:pt x="6546365" y="4492443"/>
                </a:lnTo>
                <a:lnTo>
                  <a:pt x="0" y="4492443"/>
                </a:lnTo>
                <a:lnTo>
                  <a:pt x="0" y="0"/>
                </a:lnTo>
                <a:close/>
              </a:path>
            </a:pathLst>
          </a:custGeom>
          <a:blipFill>
            <a:blip r:embed="rId2"/>
            <a:stretch>
              <a:fillRect l="-58" r="-58"/>
            </a:stretch>
          </a:blipFill>
        </p:spPr>
        <p:txBody>
          <a:bodyPr/>
          <a:lstStyle/>
          <a:p>
            <a:endParaRPr lang="en-AU"/>
          </a:p>
        </p:txBody>
      </p:sp>
      <p:sp>
        <p:nvSpPr>
          <p:cNvPr id="3" name="TextBox 3"/>
          <p:cNvSpPr txBox="1">
            <a:spLocks noGrp="1" noRot="1" noMove="1" noResize="1" noEditPoints="1" noAdjustHandles="1" noChangeArrowheads="1" noChangeShapeType="1"/>
          </p:cNvSpPr>
          <p:nvPr/>
        </p:nvSpPr>
        <p:spPr>
          <a:xfrm>
            <a:off x="6579915" y="3897718"/>
            <a:ext cx="5600833" cy="4994275"/>
          </a:xfrm>
          <a:prstGeom prst="rect">
            <a:avLst/>
          </a:prstGeom>
        </p:spPr>
        <p:txBody>
          <a:bodyPr lIns="0" tIns="0" rIns="0" bIns="0" rtlCol="0" anchor="t">
            <a:spAutoFit/>
          </a:bodyPr>
          <a:lstStyle/>
          <a:p>
            <a:pPr algn="l">
              <a:lnSpc>
                <a:spcPts val="5599"/>
              </a:lnSpc>
            </a:pPr>
            <a:r>
              <a:rPr lang="en-US" sz="3999">
                <a:solidFill>
                  <a:srgbClr val="453135"/>
                </a:solidFill>
                <a:latin typeface="Calibri (MS)"/>
                <a:ea typeface="Calibri (MS)"/>
                <a:cs typeface="Calibri (MS)"/>
                <a:sym typeface="Calibri (MS)"/>
              </a:rPr>
              <a:t>Comfortable bed​</a:t>
            </a:r>
          </a:p>
          <a:p>
            <a:pPr algn="l">
              <a:lnSpc>
                <a:spcPts val="5599"/>
              </a:lnSpc>
            </a:pPr>
            <a:r>
              <a:rPr lang="en-US" sz="3999">
                <a:solidFill>
                  <a:srgbClr val="453135"/>
                </a:solidFill>
                <a:latin typeface="Calibri (MS)"/>
                <a:ea typeface="Calibri (MS)"/>
                <a:cs typeface="Calibri (MS)"/>
                <a:sym typeface="Calibri (MS)"/>
              </a:rPr>
              <a:t>Safe dog collar and identification tag​</a:t>
            </a:r>
          </a:p>
          <a:p>
            <a:pPr algn="l">
              <a:lnSpc>
                <a:spcPts val="5599"/>
              </a:lnSpc>
            </a:pPr>
            <a:r>
              <a:rPr lang="en-US" sz="3999">
                <a:solidFill>
                  <a:srgbClr val="453135"/>
                </a:solidFill>
                <a:latin typeface="Calibri (MS)"/>
                <a:ea typeface="Calibri (MS)"/>
                <a:cs typeface="Calibri (MS)"/>
                <a:sym typeface="Calibri (MS)"/>
              </a:rPr>
              <a:t>Food bowl​</a:t>
            </a:r>
          </a:p>
          <a:p>
            <a:pPr algn="l">
              <a:lnSpc>
                <a:spcPts val="5599"/>
              </a:lnSpc>
            </a:pPr>
            <a:r>
              <a:rPr lang="en-US" sz="3999">
                <a:solidFill>
                  <a:srgbClr val="453135"/>
                </a:solidFill>
                <a:latin typeface="Calibri (MS)"/>
                <a:ea typeface="Calibri (MS)"/>
                <a:cs typeface="Calibri (MS)"/>
                <a:sym typeface="Calibri (MS)"/>
              </a:rPr>
              <a:t>Water bowl​</a:t>
            </a:r>
          </a:p>
          <a:p>
            <a:pPr algn="l">
              <a:lnSpc>
                <a:spcPts val="5599"/>
              </a:lnSpc>
            </a:pPr>
            <a:r>
              <a:rPr lang="en-US" sz="3999">
                <a:solidFill>
                  <a:srgbClr val="453135"/>
                </a:solidFill>
                <a:latin typeface="Calibri (MS)"/>
                <a:ea typeface="Calibri (MS)"/>
                <a:cs typeface="Calibri (MS)"/>
                <a:sym typeface="Calibri (MS)"/>
              </a:rPr>
              <a:t>Worming treatments​</a:t>
            </a:r>
          </a:p>
          <a:p>
            <a:pPr algn="l">
              <a:lnSpc>
                <a:spcPts val="5599"/>
              </a:lnSpc>
            </a:pPr>
            <a:endParaRPr lang="en-US" sz="3999">
              <a:solidFill>
                <a:srgbClr val="453135"/>
              </a:solidFill>
              <a:latin typeface="Calibri (MS)"/>
              <a:ea typeface="Calibri (MS)"/>
              <a:cs typeface="Calibri (MS)"/>
              <a:sym typeface="Calibri (MS)"/>
            </a:endParaRPr>
          </a:p>
        </p:txBody>
      </p:sp>
      <p:sp>
        <p:nvSpPr>
          <p:cNvPr id="4" name="TextBox 4"/>
          <p:cNvSpPr txBox="1">
            <a:spLocks noGrp="1" noRot="1" noMove="1" noResize="1" noEditPoints="1" noAdjustHandles="1" noChangeArrowheads="1" noChangeShapeType="1"/>
          </p:cNvSpPr>
          <p:nvPr/>
        </p:nvSpPr>
        <p:spPr>
          <a:xfrm>
            <a:off x="12382009" y="3897718"/>
            <a:ext cx="5600833" cy="4289425"/>
          </a:xfrm>
          <a:prstGeom prst="rect">
            <a:avLst/>
          </a:prstGeom>
        </p:spPr>
        <p:txBody>
          <a:bodyPr lIns="0" tIns="0" rIns="0" bIns="0" rtlCol="0" anchor="t">
            <a:spAutoFit/>
          </a:bodyPr>
          <a:lstStyle/>
          <a:p>
            <a:pPr algn="l">
              <a:lnSpc>
                <a:spcPts val="5599"/>
              </a:lnSpc>
            </a:pPr>
            <a:r>
              <a:rPr lang="en-US" sz="3999">
                <a:solidFill>
                  <a:srgbClr val="453135"/>
                </a:solidFill>
                <a:latin typeface="Calibri (MS)"/>
                <a:ea typeface="Calibri (MS)"/>
                <a:cs typeface="Calibri (MS)"/>
                <a:sym typeface="Calibri (MS)"/>
              </a:rPr>
              <a:t>Flea treatments </a:t>
            </a:r>
          </a:p>
          <a:p>
            <a:pPr algn="l">
              <a:lnSpc>
                <a:spcPts val="5599"/>
              </a:lnSpc>
            </a:pPr>
            <a:r>
              <a:rPr lang="en-US" sz="3999">
                <a:solidFill>
                  <a:srgbClr val="453135"/>
                </a:solidFill>
                <a:latin typeface="Calibri (MS)"/>
                <a:ea typeface="Calibri (MS)"/>
                <a:cs typeface="Calibri (MS)"/>
                <a:sym typeface="Calibri (MS)"/>
              </a:rPr>
              <a:t>Vaccinations​</a:t>
            </a:r>
          </a:p>
          <a:p>
            <a:pPr algn="l">
              <a:lnSpc>
                <a:spcPts val="5599"/>
              </a:lnSpc>
            </a:pPr>
            <a:r>
              <a:rPr lang="en-US" sz="3999">
                <a:solidFill>
                  <a:srgbClr val="453135"/>
                </a:solidFill>
                <a:latin typeface="Calibri (MS)"/>
                <a:ea typeface="Calibri (MS)"/>
                <a:cs typeface="Calibri (MS)"/>
                <a:sym typeface="Calibri (MS)"/>
              </a:rPr>
              <a:t>Kennel​</a:t>
            </a:r>
          </a:p>
          <a:p>
            <a:pPr algn="l">
              <a:lnSpc>
                <a:spcPts val="5599"/>
              </a:lnSpc>
            </a:pPr>
            <a:r>
              <a:rPr lang="en-US" sz="3999">
                <a:solidFill>
                  <a:srgbClr val="453135"/>
                </a:solidFill>
                <a:latin typeface="Calibri (MS)"/>
                <a:ea typeface="Calibri (MS)"/>
                <a:cs typeface="Calibri (MS)"/>
                <a:sym typeface="Calibri (MS)"/>
              </a:rPr>
              <a:t>Lead​</a:t>
            </a:r>
          </a:p>
          <a:p>
            <a:pPr algn="l">
              <a:lnSpc>
                <a:spcPts val="5599"/>
              </a:lnSpc>
            </a:pPr>
            <a:r>
              <a:rPr lang="en-US" sz="3999">
                <a:solidFill>
                  <a:srgbClr val="453135"/>
                </a:solidFill>
                <a:latin typeface="Calibri (MS)"/>
                <a:ea typeface="Calibri (MS)"/>
                <a:cs typeface="Calibri (MS)"/>
                <a:sym typeface="Calibri (MS)"/>
              </a:rPr>
              <a:t>Animal safe shampoo​</a:t>
            </a:r>
          </a:p>
          <a:p>
            <a:pPr algn="l">
              <a:lnSpc>
                <a:spcPts val="5599"/>
              </a:lnSpc>
            </a:pPr>
            <a:endParaRPr lang="en-US" sz="3999">
              <a:solidFill>
                <a:srgbClr val="453135"/>
              </a:solidFill>
              <a:latin typeface="Calibri (MS)"/>
              <a:ea typeface="Calibri (MS)"/>
              <a:cs typeface="Calibri (MS)"/>
              <a:sym typeface="Calibri (MS)"/>
            </a:endParaRPr>
          </a:p>
        </p:txBody>
      </p:sp>
      <p:sp>
        <p:nvSpPr>
          <p:cNvPr id="5" name="Freeform 5"/>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1579044" y="1717385"/>
            <a:ext cx="15129913" cy="1591928"/>
          </a:xfrm>
          <a:prstGeom prst="rect">
            <a:avLst/>
          </a:prstGeom>
        </p:spPr>
        <p:txBody>
          <a:bodyPr lIns="0" tIns="0" rIns="0" bIns="0" rtlCol="0" anchor="t">
            <a:spAutoFit/>
          </a:bodyPr>
          <a:lstStyle/>
          <a:p>
            <a:pPr marL="0" lvl="0" indent="0" algn="ctr">
              <a:lnSpc>
                <a:spcPts val="11296"/>
              </a:lnSpc>
              <a:spcBef>
                <a:spcPct val="0"/>
              </a:spcBef>
            </a:pPr>
            <a:r>
              <a:rPr lang="en-US" sz="12984" spc="-480">
                <a:solidFill>
                  <a:srgbClr val="6CC24A"/>
                </a:solidFill>
                <a:latin typeface="Bobby Jones Soft"/>
                <a:ea typeface="Bobby Jones Soft"/>
                <a:cs typeface="Bobby Jones Soft"/>
                <a:sym typeface="Bobby Jones Soft"/>
              </a:rPr>
              <a:t>Shopping list for a…​</a:t>
            </a:r>
          </a:p>
        </p:txBody>
      </p:sp>
      <p:grpSp>
        <p:nvGrpSpPr>
          <p:cNvPr id="7" name="Group 7"/>
          <p:cNvGrpSpPr>
            <a:grpSpLocks noGrp="1" noUngrp="1" noRot="1" noMove="1" noResize="1"/>
          </p:cNvGrpSpPr>
          <p:nvPr/>
        </p:nvGrpSpPr>
        <p:grpSpPr>
          <a:xfrm>
            <a:off x="-569359" y="9996690"/>
            <a:ext cx="20744580" cy="378558"/>
            <a:chOff x="0" y="0"/>
            <a:chExt cx="4778447" cy="87200"/>
          </a:xfrm>
        </p:grpSpPr>
        <p:sp>
          <p:nvSpPr>
            <p:cNvPr id="8" name="Freeform 8"/>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9" name="TextBox 9"/>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grpSp>
        <p:nvGrpSpPr>
          <p:cNvPr id="10" name="Group 10"/>
          <p:cNvGrpSpPr>
            <a:grpSpLocks noGrp="1" noUngrp="1" noRot="1" noMove="1" noResize="1"/>
          </p:cNvGrpSpPr>
          <p:nvPr/>
        </p:nvGrpSpPr>
        <p:grpSpPr>
          <a:xfrm>
            <a:off x="11755608" y="4059643"/>
            <a:ext cx="383809" cy="3313582"/>
            <a:chOff x="0" y="0"/>
            <a:chExt cx="511745" cy="4418110"/>
          </a:xfrm>
        </p:grpSpPr>
        <p:sp>
          <p:nvSpPr>
            <p:cNvPr id="11" name="Freeform 11"/>
            <p:cNvSpPr>
              <a:spLocks noGrp="1" noRot="1" noMove="1" noResize="1" noEditPoints="1" noAdjustHandles="1" noChangeArrowheads="1" noChangeShapeType="1"/>
            </p:cNvSpPr>
            <p:nvPr/>
          </p:nvSpPr>
          <p:spPr>
            <a:xfrm>
              <a:off x="0" y="0"/>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2" name="Freeform 12"/>
            <p:cNvSpPr>
              <a:spLocks noGrp="1" noRot="1" noMove="1" noResize="1" noEditPoints="1" noAdjustHandles="1" noChangeArrowheads="1" noChangeShapeType="1"/>
            </p:cNvSpPr>
            <p:nvPr/>
          </p:nvSpPr>
          <p:spPr>
            <a:xfrm>
              <a:off x="0" y="952602"/>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3" name="Freeform 13"/>
            <p:cNvSpPr>
              <a:spLocks noGrp="1" noRot="1" noMove="1" noResize="1" noEditPoints="1" noAdjustHandles="1" noChangeArrowheads="1" noChangeShapeType="1"/>
            </p:cNvSpPr>
            <p:nvPr/>
          </p:nvSpPr>
          <p:spPr>
            <a:xfrm>
              <a:off x="0" y="1904704"/>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4" name="Freeform 14"/>
            <p:cNvSpPr>
              <a:spLocks noGrp="1" noRot="1" noMove="1" noResize="1" noEditPoints="1" noAdjustHandles="1" noChangeArrowheads="1" noChangeShapeType="1"/>
            </p:cNvSpPr>
            <p:nvPr/>
          </p:nvSpPr>
          <p:spPr>
            <a:xfrm>
              <a:off x="0" y="2856806"/>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5" name="Freeform 15"/>
            <p:cNvSpPr>
              <a:spLocks noGrp="1" noRot="1" noMove="1" noResize="1" noEditPoints="1" noAdjustHandles="1" noChangeArrowheads="1" noChangeShapeType="1"/>
            </p:cNvSpPr>
            <p:nvPr/>
          </p:nvSpPr>
          <p:spPr>
            <a:xfrm>
              <a:off x="0" y="3808908"/>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grpSp>
      <p:grpSp>
        <p:nvGrpSpPr>
          <p:cNvPr id="16" name="Group 16"/>
          <p:cNvGrpSpPr>
            <a:grpSpLocks noGrp="1" noUngrp="1" noRot="1" noMove="1" noResize="1"/>
          </p:cNvGrpSpPr>
          <p:nvPr/>
        </p:nvGrpSpPr>
        <p:grpSpPr>
          <a:xfrm>
            <a:off x="5994845" y="4078693"/>
            <a:ext cx="383809" cy="4027659"/>
            <a:chOff x="0" y="0"/>
            <a:chExt cx="511745" cy="5370212"/>
          </a:xfrm>
        </p:grpSpPr>
        <p:sp>
          <p:nvSpPr>
            <p:cNvPr id="17" name="Freeform 17"/>
            <p:cNvSpPr>
              <a:spLocks noGrp="1" noRot="1" noMove="1" noResize="1" noEditPoints="1" noAdjustHandles="1" noChangeArrowheads="1" noChangeShapeType="1"/>
            </p:cNvSpPr>
            <p:nvPr/>
          </p:nvSpPr>
          <p:spPr>
            <a:xfrm>
              <a:off x="0" y="0"/>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8" name="Freeform 18"/>
            <p:cNvSpPr>
              <a:spLocks noGrp="1" noRot="1" noMove="1" noResize="1" noEditPoints="1" noAdjustHandles="1" noChangeArrowheads="1" noChangeShapeType="1"/>
            </p:cNvSpPr>
            <p:nvPr/>
          </p:nvSpPr>
          <p:spPr>
            <a:xfrm>
              <a:off x="0" y="952602"/>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19" name="Freeform 19"/>
            <p:cNvSpPr>
              <a:spLocks noGrp="1" noRot="1" noMove="1" noResize="1" noEditPoints="1" noAdjustHandles="1" noChangeArrowheads="1" noChangeShapeType="1"/>
            </p:cNvSpPr>
            <p:nvPr/>
          </p:nvSpPr>
          <p:spPr>
            <a:xfrm>
              <a:off x="0" y="2856806"/>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20" name="Freeform 20"/>
            <p:cNvSpPr>
              <a:spLocks noGrp="1" noRot="1" noMove="1" noResize="1" noEditPoints="1" noAdjustHandles="1" noChangeArrowheads="1" noChangeShapeType="1"/>
            </p:cNvSpPr>
            <p:nvPr/>
          </p:nvSpPr>
          <p:spPr>
            <a:xfrm>
              <a:off x="0" y="3808908"/>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0" y="4761010"/>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grpSp>
    </p:spTree>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685952" y="-496417"/>
            <a:ext cx="21265571" cy="10783417"/>
          </a:xfrm>
          <a:custGeom>
            <a:avLst/>
            <a:gdLst/>
            <a:ahLst/>
            <a:cxnLst/>
            <a:rect l="l" t="t" r="r" b="b"/>
            <a:pathLst>
              <a:path w="21265571" h="10783417">
                <a:moveTo>
                  <a:pt x="0" y="0"/>
                </a:moveTo>
                <a:lnTo>
                  <a:pt x="21265571" y="0"/>
                </a:lnTo>
                <a:lnTo>
                  <a:pt x="21265571" y="10783417"/>
                </a:lnTo>
                <a:lnTo>
                  <a:pt x="0" y="10783417"/>
                </a:lnTo>
                <a:lnTo>
                  <a:pt x="0" y="0"/>
                </a:lnTo>
                <a:close/>
              </a:path>
            </a:pathLst>
          </a:custGeom>
          <a:blipFill>
            <a:blip r:embed="rId2"/>
            <a:stretch>
              <a:fillRect/>
            </a:stretch>
          </a:blipFill>
        </p:spPr>
        <p:txBody>
          <a:bodyPr/>
          <a:lstStyle/>
          <a:p>
            <a:endParaRPr lang="en-AU"/>
          </a:p>
        </p:txBody>
      </p:sp>
      <p:sp>
        <p:nvSpPr>
          <p:cNvPr id="3" name="Freeform 3"/>
          <p:cNvSpPr>
            <a:spLocks noGrp="1" noRot="1" noMove="1" noResize="1" noEditPoints="1" noAdjustHandles="1" noChangeArrowheads="1" noChangeShapeType="1"/>
          </p:cNvSpPr>
          <p:nvPr/>
        </p:nvSpPr>
        <p:spPr>
          <a:xfrm rot="10711090">
            <a:off x="11336915" y="6546656"/>
            <a:ext cx="4646041" cy="2886353"/>
          </a:xfrm>
          <a:custGeom>
            <a:avLst/>
            <a:gdLst/>
            <a:ahLst/>
            <a:cxnLst/>
            <a:rect l="l" t="t" r="r" b="b"/>
            <a:pathLst>
              <a:path w="4646041" h="2886353">
                <a:moveTo>
                  <a:pt x="0" y="0"/>
                </a:moveTo>
                <a:lnTo>
                  <a:pt x="4646041" y="0"/>
                </a:lnTo>
                <a:lnTo>
                  <a:pt x="4646041" y="2886353"/>
                </a:lnTo>
                <a:lnTo>
                  <a:pt x="0" y="28863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1028700" y="1409700"/>
            <a:ext cx="9343677" cy="3020678"/>
          </a:xfrm>
          <a:prstGeom prst="rect">
            <a:avLst/>
          </a:prstGeom>
        </p:spPr>
        <p:txBody>
          <a:bodyPr lIns="0" tIns="0" rIns="0" bIns="0" rtlCol="0" anchor="t">
            <a:spAutoFit/>
          </a:bodyPr>
          <a:lstStyle/>
          <a:p>
            <a:pPr marL="0" lvl="0" indent="0" algn="ctr">
              <a:lnSpc>
                <a:spcPts val="11296"/>
              </a:lnSpc>
              <a:spcBef>
                <a:spcPct val="0"/>
              </a:spcBef>
            </a:pPr>
            <a:r>
              <a:rPr lang="en-US" sz="12984" spc="-480">
                <a:solidFill>
                  <a:srgbClr val="6CC24A"/>
                </a:solidFill>
                <a:latin typeface="Bobby Jones Soft"/>
                <a:ea typeface="Bobby Jones Soft"/>
                <a:cs typeface="Bobby Jones Soft"/>
                <a:sym typeface="Bobby Jones Soft"/>
              </a:rPr>
              <a:t>Find the right pet for you​</a:t>
            </a:r>
          </a:p>
        </p:txBody>
      </p:sp>
      <p:sp>
        <p:nvSpPr>
          <p:cNvPr id="5" name="TextBox 5"/>
          <p:cNvSpPr txBox="1">
            <a:spLocks noGrp="1" noRot="1" noMove="1" noResize="1" noEditPoints="1" noAdjustHandles="1" noChangeArrowheads="1" noChangeShapeType="1"/>
          </p:cNvSpPr>
          <p:nvPr/>
        </p:nvSpPr>
        <p:spPr>
          <a:xfrm>
            <a:off x="876664" y="4778732"/>
            <a:ext cx="9495713" cy="4289425"/>
          </a:xfrm>
          <a:prstGeom prst="rect">
            <a:avLst/>
          </a:prstGeom>
        </p:spPr>
        <p:txBody>
          <a:bodyPr lIns="0" tIns="0" rIns="0" bIns="0" rtlCol="0" anchor="t">
            <a:spAutoFit/>
          </a:bodyPr>
          <a:lstStyle/>
          <a:p>
            <a:pPr algn="ctr">
              <a:lnSpc>
                <a:spcPts val="5599"/>
              </a:lnSpc>
            </a:pPr>
            <a:r>
              <a:rPr lang="en-US" sz="3999" dirty="0">
                <a:solidFill>
                  <a:srgbClr val="453135"/>
                </a:solidFill>
                <a:latin typeface="Calibri (MS)"/>
                <a:ea typeface="Calibri (MS)"/>
                <a:cs typeface="Calibri (MS)"/>
                <a:sym typeface="Calibri (MS)"/>
              </a:rPr>
              <a:t>Learn about different needs of the animal before choosing it as a pet ​</a:t>
            </a:r>
          </a:p>
          <a:p>
            <a:pPr algn="ctr">
              <a:lnSpc>
                <a:spcPts val="2800"/>
              </a:lnSpc>
            </a:pPr>
            <a:endParaRPr lang="en-US" sz="3999" dirty="0">
              <a:solidFill>
                <a:srgbClr val="453135"/>
              </a:solidFill>
              <a:latin typeface="Calibri (MS)"/>
              <a:ea typeface="Calibri (MS)"/>
              <a:cs typeface="Calibri (MS)"/>
              <a:sym typeface="Calibri (MS)"/>
            </a:endParaRPr>
          </a:p>
          <a:p>
            <a:pPr algn="ctr">
              <a:lnSpc>
                <a:spcPts val="5599"/>
              </a:lnSpc>
            </a:pPr>
            <a:r>
              <a:rPr lang="en-US" sz="3999" dirty="0">
                <a:solidFill>
                  <a:srgbClr val="453135"/>
                </a:solidFill>
                <a:latin typeface="Calibri (MS)"/>
                <a:ea typeface="Calibri (MS)"/>
                <a:cs typeface="Calibri (MS)"/>
                <a:sym typeface="Calibri (MS)"/>
              </a:rPr>
              <a:t>Think about how much space your pet will have in your home and backyard</a:t>
            </a:r>
          </a:p>
          <a:p>
            <a:pPr algn="ctr">
              <a:lnSpc>
                <a:spcPts val="2800"/>
              </a:lnSpc>
            </a:pPr>
            <a:endParaRPr lang="en-US" sz="3999" dirty="0">
              <a:solidFill>
                <a:srgbClr val="453135"/>
              </a:solidFill>
              <a:latin typeface="Calibri (MS)"/>
              <a:ea typeface="Calibri (MS)"/>
              <a:cs typeface="Calibri (MS)"/>
              <a:sym typeface="Calibri (MS)"/>
            </a:endParaRPr>
          </a:p>
          <a:p>
            <a:pPr algn="ctr">
              <a:lnSpc>
                <a:spcPts val="5599"/>
              </a:lnSpc>
              <a:spcBef>
                <a:spcPct val="0"/>
              </a:spcBef>
            </a:pPr>
            <a:r>
              <a:rPr lang="en-US" sz="3999" dirty="0">
                <a:solidFill>
                  <a:srgbClr val="453135"/>
                </a:solidFill>
                <a:latin typeface="Calibri (MS)"/>
                <a:ea typeface="Calibri (MS)"/>
                <a:cs typeface="Calibri (MS)"/>
                <a:sym typeface="Calibri (MS)"/>
              </a:rPr>
              <a:t>Adopt don’t shop ​</a:t>
            </a:r>
          </a:p>
        </p:txBody>
      </p:sp>
      <p:sp>
        <p:nvSpPr>
          <p:cNvPr id="6" name="TextBox 6"/>
          <p:cNvSpPr txBox="1">
            <a:spLocks noGrp="1" noRot="1" noMove="1" noResize="1" noEditPoints="1" noAdjustHandles="1" noChangeArrowheads="1" noChangeShapeType="1"/>
          </p:cNvSpPr>
          <p:nvPr/>
        </p:nvSpPr>
        <p:spPr>
          <a:xfrm>
            <a:off x="11407809" y="7315689"/>
            <a:ext cx="4332804" cy="2098675"/>
          </a:xfrm>
          <a:prstGeom prst="rect">
            <a:avLst/>
          </a:prstGeom>
        </p:spPr>
        <p:txBody>
          <a:bodyPr lIns="0" tIns="0" rIns="0" bIns="0" rtlCol="0" anchor="t">
            <a:spAutoFit/>
          </a:bodyPr>
          <a:lstStyle/>
          <a:p>
            <a:pPr algn="ctr">
              <a:lnSpc>
                <a:spcPts val="5599"/>
              </a:lnSpc>
            </a:pPr>
            <a:r>
              <a:rPr lang="en-US" sz="3999" spc="-147">
                <a:solidFill>
                  <a:srgbClr val="000000"/>
                </a:solidFill>
                <a:latin typeface="Schoolbell"/>
                <a:ea typeface="Schoolbell"/>
                <a:cs typeface="Schoolbell"/>
                <a:sym typeface="Schoolbell"/>
              </a:rPr>
              <a:t>I need haircuts to look this good!</a:t>
            </a:r>
          </a:p>
          <a:p>
            <a:pPr algn="l">
              <a:lnSpc>
                <a:spcPts val="5599"/>
              </a:lnSpc>
              <a:spcBef>
                <a:spcPct val="0"/>
              </a:spcBef>
            </a:pPr>
            <a:endParaRPr lang="en-US" sz="3999" spc="-147">
              <a:solidFill>
                <a:srgbClr val="000000"/>
              </a:solidFill>
              <a:latin typeface="Schoolbell"/>
              <a:ea typeface="Schoolbell"/>
              <a:cs typeface="Schoolbell"/>
              <a:sym typeface="Schoolbell"/>
            </a:endParaRPr>
          </a:p>
        </p:txBody>
      </p:sp>
      <p:sp>
        <p:nvSpPr>
          <p:cNvPr id="7" name="Freeform 7"/>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AU"/>
          </a:p>
        </p:txBody>
      </p:sp>
    </p:spTree>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6F3FA"/>
        </a:solidFill>
        <a:effectLst/>
      </p:bgPr>
    </p:bg>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721392" y="3308739"/>
            <a:ext cx="5189984" cy="3381432"/>
            <a:chOff x="0" y="0"/>
            <a:chExt cx="5320254" cy="3466306"/>
          </a:xfrm>
        </p:grpSpPr>
        <p:sp>
          <p:nvSpPr>
            <p:cNvPr id="3" name="Freeform 3"/>
            <p:cNvSpPr>
              <a:spLocks noGrp="1" noRot="1" noMove="1" noResize="1" noEditPoints="1" noAdjustHandles="1" noChangeArrowheads="1" noChangeShapeType="1"/>
            </p:cNvSpPr>
            <p:nvPr/>
          </p:nvSpPr>
          <p:spPr>
            <a:xfrm>
              <a:off x="0" y="-7620"/>
              <a:ext cx="5325334" cy="3476466"/>
            </a:xfrm>
            <a:custGeom>
              <a:avLst/>
              <a:gdLst/>
              <a:ahLst/>
              <a:cxnLst/>
              <a:rect l="l" t="t" r="r" b="b"/>
              <a:pathLst>
                <a:path w="5325334" h="3476466">
                  <a:moveTo>
                    <a:pt x="3764199" y="3428194"/>
                  </a:moveTo>
                  <a:cubicBezTo>
                    <a:pt x="3733413" y="3433794"/>
                    <a:pt x="3709625" y="3441260"/>
                    <a:pt x="3685836" y="3443127"/>
                  </a:cubicBezTo>
                  <a:cubicBezTo>
                    <a:pt x="3551500" y="3450594"/>
                    <a:pt x="3418564" y="3458060"/>
                    <a:pt x="3284228" y="3464593"/>
                  </a:cubicBezTo>
                  <a:cubicBezTo>
                    <a:pt x="3215661" y="3467393"/>
                    <a:pt x="3147094" y="3470193"/>
                    <a:pt x="3078527" y="3471126"/>
                  </a:cubicBezTo>
                  <a:cubicBezTo>
                    <a:pt x="3004362" y="3472993"/>
                    <a:pt x="2930198" y="3476466"/>
                    <a:pt x="2857432" y="3473926"/>
                  </a:cubicBezTo>
                  <a:cubicBezTo>
                    <a:pt x="2787466" y="3472993"/>
                    <a:pt x="2717499" y="3470193"/>
                    <a:pt x="2650331" y="3461793"/>
                  </a:cubicBezTo>
                  <a:cubicBezTo>
                    <a:pt x="2563573" y="3451527"/>
                    <a:pt x="2475415" y="3451527"/>
                    <a:pt x="2390056" y="3442194"/>
                  </a:cubicBezTo>
                  <a:cubicBezTo>
                    <a:pt x="2167562" y="3417928"/>
                    <a:pt x="1940871" y="3424461"/>
                    <a:pt x="1716978" y="3414195"/>
                  </a:cubicBezTo>
                  <a:cubicBezTo>
                    <a:pt x="1591039" y="3408595"/>
                    <a:pt x="1465099" y="3395528"/>
                    <a:pt x="1339159" y="3384329"/>
                  </a:cubicBezTo>
                  <a:cubicBezTo>
                    <a:pt x="1196427" y="3372196"/>
                    <a:pt x="1053696" y="3358196"/>
                    <a:pt x="909565" y="3345130"/>
                  </a:cubicBezTo>
                  <a:cubicBezTo>
                    <a:pt x="804615" y="3335797"/>
                    <a:pt x="698266" y="3326464"/>
                    <a:pt x="593316" y="3317131"/>
                  </a:cubicBezTo>
                  <a:cubicBezTo>
                    <a:pt x="590517" y="3317131"/>
                    <a:pt x="587719" y="3316197"/>
                    <a:pt x="584920" y="3316197"/>
                  </a:cubicBezTo>
                  <a:cubicBezTo>
                    <a:pt x="496762" y="3290998"/>
                    <a:pt x="403007" y="3271399"/>
                    <a:pt x="321846" y="3238733"/>
                  </a:cubicBezTo>
                  <a:cubicBezTo>
                    <a:pt x="184712" y="3182734"/>
                    <a:pt x="125940" y="3093137"/>
                    <a:pt x="120342" y="2987673"/>
                  </a:cubicBezTo>
                  <a:cubicBezTo>
                    <a:pt x="118943" y="2951274"/>
                    <a:pt x="111946" y="2915808"/>
                    <a:pt x="111946" y="2879409"/>
                  </a:cubicBezTo>
                  <a:cubicBezTo>
                    <a:pt x="113346" y="2829010"/>
                    <a:pt x="118943" y="2779545"/>
                    <a:pt x="123141" y="2730080"/>
                  </a:cubicBezTo>
                  <a:cubicBezTo>
                    <a:pt x="134336" y="2582617"/>
                    <a:pt x="139933" y="2435154"/>
                    <a:pt x="123141" y="2287692"/>
                  </a:cubicBezTo>
                  <a:cubicBezTo>
                    <a:pt x="107748" y="2155162"/>
                    <a:pt x="93755" y="2023566"/>
                    <a:pt x="78363" y="1891036"/>
                  </a:cubicBezTo>
                  <a:cubicBezTo>
                    <a:pt x="68567" y="1806105"/>
                    <a:pt x="55973" y="1722107"/>
                    <a:pt x="47577" y="1637176"/>
                  </a:cubicBezTo>
                  <a:cubicBezTo>
                    <a:pt x="41980" y="1581177"/>
                    <a:pt x="43379" y="1524246"/>
                    <a:pt x="37782" y="1468247"/>
                  </a:cubicBezTo>
                  <a:cubicBezTo>
                    <a:pt x="34983" y="1436515"/>
                    <a:pt x="19591" y="1405716"/>
                    <a:pt x="18191" y="1373983"/>
                  </a:cubicBezTo>
                  <a:cubicBezTo>
                    <a:pt x="12594" y="1297452"/>
                    <a:pt x="11195" y="1219987"/>
                    <a:pt x="8396" y="1142523"/>
                  </a:cubicBezTo>
                  <a:cubicBezTo>
                    <a:pt x="6997" y="1112657"/>
                    <a:pt x="0" y="1082791"/>
                    <a:pt x="1399" y="1052925"/>
                  </a:cubicBezTo>
                  <a:cubicBezTo>
                    <a:pt x="2799" y="1006260"/>
                    <a:pt x="11195" y="959594"/>
                    <a:pt x="12594" y="912929"/>
                  </a:cubicBezTo>
                  <a:cubicBezTo>
                    <a:pt x="13993" y="858797"/>
                    <a:pt x="5597" y="804665"/>
                    <a:pt x="8396" y="751467"/>
                  </a:cubicBezTo>
                  <a:cubicBezTo>
                    <a:pt x="8396" y="700135"/>
                    <a:pt x="18191" y="649736"/>
                    <a:pt x="27987" y="598404"/>
                  </a:cubicBezTo>
                  <a:cubicBezTo>
                    <a:pt x="30785" y="580671"/>
                    <a:pt x="50376" y="564805"/>
                    <a:pt x="55973" y="547072"/>
                  </a:cubicBezTo>
                  <a:cubicBezTo>
                    <a:pt x="79762" y="459341"/>
                    <a:pt x="104950" y="371610"/>
                    <a:pt x="166520" y="290412"/>
                  </a:cubicBezTo>
                  <a:cubicBezTo>
                    <a:pt x="180514" y="272679"/>
                    <a:pt x="202903" y="256813"/>
                    <a:pt x="223893" y="242814"/>
                  </a:cubicBezTo>
                  <a:cubicBezTo>
                    <a:pt x="230889" y="238147"/>
                    <a:pt x="247681" y="240947"/>
                    <a:pt x="251879" y="240947"/>
                  </a:cubicBezTo>
                  <a:cubicBezTo>
                    <a:pt x="261675" y="228814"/>
                    <a:pt x="267272" y="216681"/>
                    <a:pt x="278467" y="211081"/>
                  </a:cubicBezTo>
                  <a:cubicBezTo>
                    <a:pt x="338638" y="180282"/>
                    <a:pt x="401608" y="157883"/>
                    <a:pt x="479970" y="152283"/>
                  </a:cubicBezTo>
                  <a:cubicBezTo>
                    <a:pt x="538742" y="147616"/>
                    <a:pt x="596115" y="130817"/>
                    <a:pt x="654887" y="121484"/>
                  </a:cubicBezTo>
                  <a:cubicBezTo>
                    <a:pt x="726252" y="110284"/>
                    <a:pt x="797618" y="97218"/>
                    <a:pt x="871783" y="90684"/>
                  </a:cubicBezTo>
                  <a:cubicBezTo>
                    <a:pt x="938951" y="85085"/>
                    <a:pt x="1003320" y="72952"/>
                    <a:pt x="1071887" y="69218"/>
                  </a:cubicBezTo>
                  <a:cubicBezTo>
                    <a:pt x="1141853" y="65485"/>
                    <a:pt x="1211820" y="54285"/>
                    <a:pt x="1283186" y="50552"/>
                  </a:cubicBezTo>
                  <a:cubicBezTo>
                    <a:pt x="1476294" y="41219"/>
                    <a:pt x="1670800" y="34686"/>
                    <a:pt x="1863908" y="27219"/>
                  </a:cubicBezTo>
                  <a:cubicBezTo>
                    <a:pt x="1911485" y="25353"/>
                    <a:pt x="1959062" y="27219"/>
                    <a:pt x="2006640" y="28153"/>
                  </a:cubicBezTo>
                  <a:cubicBezTo>
                    <a:pt x="2030428" y="29086"/>
                    <a:pt x="2054217" y="32819"/>
                    <a:pt x="2079405" y="34686"/>
                  </a:cubicBezTo>
                  <a:cubicBezTo>
                    <a:pt x="2090599" y="35619"/>
                    <a:pt x="2101794" y="32819"/>
                    <a:pt x="2112989" y="32819"/>
                  </a:cubicBezTo>
                  <a:cubicBezTo>
                    <a:pt x="2146573" y="32819"/>
                    <a:pt x="2181556" y="32819"/>
                    <a:pt x="2215140" y="31886"/>
                  </a:cubicBezTo>
                  <a:cubicBezTo>
                    <a:pt x="2279509" y="30019"/>
                    <a:pt x="2345278" y="25353"/>
                    <a:pt x="2409647" y="25353"/>
                  </a:cubicBezTo>
                  <a:cubicBezTo>
                    <a:pt x="2472617" y="25353"/>
                    <a:pt x="2535587" y="28153"/>
                    <a:pt x="2598556" y="30019"/>
                  </a:cubicBezTo>
                  <a:lnTo>
                    <a:pt x="2648932" y="30019"/>
                  </a:lnTo>
                  <a:cubicBezTo>
                    <a:pt x="2725895" y="28153"/>
                    <a:pt x="2801459" y="28153"/>
                    <a:pt x="2878422" y="25353"/>
                  </a:cubicBezTo>
                  <a:cubicBezTo>
                    <a:pt x="2952587" y="22553"/>
                    <a:pt x="3025352" y="16020"/>
                    <a:pt x="3099517" y="13220"/>
                  </a:cubicBezTo>
                  <a:cubicBezTo>
                    <a:pt x="3134500" y="11353"/>
                    <a:pt x="3170883" y="11353"/>
                    <a:pt x="3205866" y="16020"/>
                  </a:cubicBezTo>
                  <a:cubicBezTo>
                    <a:pt x="3259040" y="22553"/>
                    <a:pt x="3309416" y="26286"/>
                    <a:pt x="3362591" y="16020"/>
                  </a:cubicBezTo>
                  <a:cubicBezTo>
                    <a:pt x="3382181" y="12287"/>
                    <a:pt x="3407369" y="18820"/>
                    <a:pt x="3429758" y="20686"/>
                  </a:cubicBezTo>
                  <a:cubicBezTo>
                    <a:pt x="3439554" y="21620"/>
                    <a:pt x="3450749" y="23486"/>
                    <a:pt x="3456346" y="20686"/>
                  </a:cubicBezTo>
                  <a:cubicBezTo>
                    <a:pt x="3494128" y="0"/>
                    <a:pt x="3529111" y="6350"/>
                    <a:pt x="3565494" y="22553"/>
                  </a:cubicBezTo>
                  <a:cubicBezTo>
                    <a:pt x="3569692" y="24420"/>
                    <a:pt x="3580886" y="19753"/>
                    <a:pt x="3589282" y="19753"/>
                  </a:cubicBezTo>
                  <a:cubicBezTo>
                    <a:pt x="3622866" y="19753"/>
                    <a:pt x="3656450" y="19753"/>
                    <a:pt x="3691433" y="20686"/>
                  </a:cubicBezTo>
                  <a:cubicBezTo>
                    <a:pt x="3716621" y="21620"/>
                    <a:pt x="3740410" y="27219"/>
                    <a:pt x="3765598" y="29086"/>
                  </a:cubicBezTo>
                  <a:cubicBezTo>
                    <a:pt x="3820172" y="33753"/>
                    <a:pt x="3876145" y="41219"/>
                    <a:pt x="3932118" y="41219"/>
                  </a:cubicBezTo>
                  <a:cubicBezTo>
                    <a:pt x="4037068" y="42152"/>
                    <a:pt x="4142018" y="44952"/>
                    <a:pt x="4245568" y="59885"/>
                  </a:cubicBezTo>
                  <a:cubicBezTo>
                    <a:pt x="4342122" y="73885"/>
                    <a:pt x="4441474" y="73885"/>
                    <a:pt x="4539428" y="85085"/>
                  </a:cubicBezTo>
                  <a:cubicBezTo>
                    <a:pt x="4598200" y="91618"/>
                    <a:pt x="4658370" y="103751"/>
                    <a:pt x="4708746" y="123350"/>
                  </a:cubicBezTo>
                  <a:cubicBezTo>
                    <a:pt x="4763320" y="143883"/>
                    <a:pt x="4805300" y="177482"/>
                    <a:pt x="4854277" y="205481"/>
                  </a:cubicBezTo>
                  <a:cubicBezTo>
                    <a:pt x="4872468" y="215748"/>
                    <a:pt x="4899056" y="223214"/>
                    <a:pt x="4911649" y="236280"/>
                  </a:cubicBezTo>
                  <a:cubicBezTo>
                    <a:pt x="4948032" y="271746"/>
                    <a:pt x="4980217" y="309079"/>
                    <a:pt x="5012401" y="346411"/>
                  </a:cubicBezTo>
                  <a:cubicBezTo>
                    <a:pt x="5036189" y="373477"/>
                    <a:pt x="5059978" y="401476"/>
                    <a:pt x="5078169" y="429475"/>
                  </a:cubicBezTo>
                  <a:cubicBezTo>
                    <a:pt x="5097760" y="462141"/>
                    <a:pt x="5113153" y="495740"/>
                    <a:pt x="5128545" y="530273"/>
                  </a:cubicBezTo>
                  <a:cubicBezTo>
                    <a:pt x="5152334" y="584404"/>
                    <a:pt x="5180321" y="638536"/>
                    <a:pt x="5195713" y="694535"/>
                  </a:cubicBezTo>
                  <a:cubicBezTo>
                    <a:pt x="5218102" y="772933"/>
                    <a:pt x="5229297" y="853197"/>
                    <a:pt x="5246089" y="932528"/>
                  </a:cubicBezTo>
                  <a:cubicBezTo>
                    <a:pt x="5251686" y="958661"/>
                    <a:pt x="5258683" y="984794"/>
                    <a:pt x="5261482" y="1010926"/>
                  </a:cubicBezTo>
                  <a:cubicBezTo>
                    <a:pt x="5269878" y="1085591"/>
                    <a:pt x="5275475" y="1159322"/>
                    <a:pt x="5282472" y="1233987"/>
                  </a:cubicBezTo>
                  <a:cubicBezTo>
                    <a:pt x="5292267" y="1326384"/>
                    <a:pt x="5306261" y="1417849"/>
                    <a:pt x="5313257" y="1510246"/>
                  </a:cubicBezTo>
                  <a:cubicBezTo>
                    <a:pt x="5320254" y="1598910"/>
                    <a:pt x="5325334" y="1688508"/>
                    <a:pt x="5322794" y="1778106"/>
                  </a:cubicBezTo>
                  <a:cubicBezTo>
                    <a:pt x="5318854" y="1927435"/>
                    <a:pt x="5307660" y="2075831"/>
                    <a:pt x="5296465" y="2225160"/>
                  </a:cubicBezTo>
                  <a:cubicBezTo>
                    <a:pt x="5289469" y="2317557"/>
                    <a:pt x="5279673" y="2409022"/>
                    <a:pt x="5265680" y="2500486"/>
                  </a:cubicBezTo>
                  <a:cubicBezTo>
                    <a:pt x="5251686" y="2591950"/>
                    <a:pt x="5230697" y="2682481"/>
                    <a:pt x="5215304" y="2773945"/>
                  </a:cubicBezTo>
                  <a:cubicBezTo>
                    <a:pt x="5204109" y="2837410"/>
                    <a:pt x="5201311" y="2900875"/>
                    <a:pt x="5188717" y="2963407"/>
                  </a:cubicBezTo>
                  <a:cubicBezTo>
                    <a:pt x="5177522" y="3020338"/>
                    <a:pt x="5135542" y="3070737"/>
                    <a:pt x="5079569" y="3112736"/>
                  </a:cubicBezTo>
                  <a:cubicBezTo>
                    <a:pt x="5033391" y="3148202"/>
                    <a:pt x="4997009" y="3188334"/>
                    <a:pt x="4949431" y="3222866"/>
                  </a:cubicBezTo>
                  <a:cubicBezTo>
                    <a:pt x="4907452" y="3253665"/>
                    <a:pt x="4861273" y="3284465"/>
                    <a:pt x="4788508" y="3285398"/>
                  </a:cubicBezTo>
                  <a:cubicBezTo>
                    <a:pt x="4771716" y="3285398"/>
                    <a:pt x="4756324" y="3296598"/>
                    <a:pt x="4739532" y="3302198"/>
                  </a:cubicBezTo>
                  <a:cubicBezTo>
                    <a:pt x="4668166" y="3322730"/>
                    <a:pt x="4594001" y="3340463"/>
                    <a:pt x="4524035" y="3362862"/>
                  </a:cubicBezTo>
                  <a:cubicBezTo>
                    <a:pt x="4395296" y="3403928"/>
                    <a:pt x="4256763" y="3410462"/>
                    <a:pt x="4118229" y="3414195"/>
                  </a:cubicBezTo>
                  <a:cubicBezTo>
                    <a:pt x="4065055" y="3416061"/>
                    <a:pt x="4010481" y="3413261"/>
                    <a:pt x="3957306" y="3416061"/>
                  </a:cubicBezTo>
                  <a:cubicBezTo>
                    <a:pt x="3930719" y="3416994"/>
                    <a:pt x="3905531" y="3425394"/>
                    <a:pt x="3880343" y="3429127"/>
                  </a:cubicBezTo>
                  <a:cubicBezTo>
                    <a:pt x="3869148" y="3430994"/>
                    <a:pt x="3857954" y="3430061"/>
                    <a:pt x="3845359" y="3430994"/>
                  </a:cubicBezTo>
                  <a:cubicBezTo>
                    <a:pt x="3828568" y="3431927"/>
                    <a:pt x="3811775" y="3434727"/>
                    <a:pt x="3794984" y="3433794"/>
                  </a:cubicBezTo>
                  <a:cubicBezTo>
                    <a:pt x="3778192" y="3431927"/>
                    <a:pt x="3766997" y="3428194"/>
                    <a:pt x="3764199" y="3428194"/>
                  </a:cubicBezTo>
                  <a:close/>
                </a:path>
              </a:pathLst>
            </a:custGeom>
            <a:blipFill>
              <a:blip r:embed="rId2"/>
              <a:stretch>
                <a:fillRect l="-22" t="-24355" r="-22" b="-24406"/>
              </a:stretch>
            </a:blipFill>
          </p:spPr>
          <p:txBody>
            <a:bodyPr/>
            <a:lstStyle/>
            <a:p>
              <a:endParaRPr lang="en-AU"/>
            </a:p>
          </p:txBody>
        </p:sp>
      </p:grpSp>
      <p:grpSp>
        <p:nvGrpSpPr>
          <p:cNvPr id="4" name="Group 4"/>
          <p:cNvGrpSpPr>
            <a:grpSpLocks noGrp="1" noUngrp="1" noRot="1" noMove="1" noResize="1"/>
          </p:cNvGrpSpPr>
          <p:nvPr/>
        </p:nvGrpSpPr>
        <p:grpSpPr>
          <a:xfrm>
            <a:off x="12150244" y="3308739"/>
            <a:ext cx="5234490" cy="3381432"/>
            <a:chOff x="0" y="0"/>
            <a:chExt cx="5353166" cy="3458095"/>
          </a:xfrm>
        </p:grpSpPr>
        <p:sp>
          <p:nvSpPr>
            <p:cNvPr id="5" name="Freeform 5"/>
            <p:cNvSpPr>
              <a:spLocks noGrp="1" noRot="1" noMove="1" noResize="1" noEditPoints="1" noAdjustHandles="1" noChangeArrowheads="1" noChangeShapeType="1"/>
            </p:cNvSpPr>
            <p:nvPr/>
          </p:nvSpPr>
          <p:spPr>
            <a:xfrm>
              <a:off x="0" y="-7620"/>
              <a:ext cx="5358246" cy="3468255"/>
            </a:xfrm>
            <a:custGeom>
              <a:avLst/>
              <a:gdLst/>
              <a:ahLst/>
              <a:cxnLst/>
              <a:rect l="l" t="t" r="r" b="b"/>
              <a:pathLst>
                <a:path w="5358246" h="3468255">
                  <a:moveTo>
                    <a:pt x="3787485" y="3420092"/>
                  </a:moveTo>
                  <a:cubicBezTo>
                    <a:pt x="3756509" y="3425678"/>
                    <a:pt x="3732573" y="3433127"/>
                    <a:pt x="3708637" y="3434989"/>
                  </a:cubicBezTo>
                  <a:cubicBezTo>
                    <a:pt x="3573471" y="3442438"/>
                    <a:pt x="3439712" y="3449887"/>
                    <a:pt x="3304545" y="3456404"/>
                  </a:cubicBezTo>
                  <a:cubicBezTo>
                    <a:pt x="3235554" y="3459198"/>
                    <a:pt x="3166562" y="3461991"/>
                    <a:pt x="3097571" y="3462922"/>
                  </a:cubicBezTo>
                  <a:cubicBezTo>
                    <a:pt x="3022948" y="3464784"/>
                    <a:pt x="2948324" y="3468255"/>
                    <a:pt x="2875109" y="3465715"/>
                  </a:cubicBezTo>
                  <a:cubicBezTo>
                    <a:pt x="2804710" y="3464784"/>
                    <a:pt x="2734310" y="3461991"/>
                    <a:pt x="2666727" y="3453611"/>
                  </a:cubicBezTo>
                  <a:cubicBezTo>
                    <a:pt x="2579432" y="3443369"/>
                    <a:pt x="2490729" y="3443369"/>
                    <a:pt x="2404842" y="3434058"/>
                  </a:cubicBezTo>
                  <a:cubicBezTo>
                    <a:pt x="2180972" y="3409849"/>
                    <a:pt x="1952878" y="3416367"/>
                    <a:pt x="1727600" y="3406125"/>
                  </a:cubicBezTo>
                  <a:cubicBezTo>
                    <a:pt x="1600881" y="3400538"/>
                    <a:pt x="1474162" y="3387503"/>
                    <a:pt x="1347443" y="3376330"/>
                  </a:cubicBezTo>
                  <a:cubicBezTo>
                    <a:pt x="1203829" y="3364226"/>
                    <a:pt x="1060214" y="3350259"/>
                    <a:pt x="915191" y="3337224"/>
                  </a:cubicBezTo>
                  <a:cubicBezTo>
                    <a:pt x="809592" y="3327913"/>
                    <a:pt x="702585" y="3318602"/>
                    <a:pt x="596986" y="3309291"/>
                  </a:cubicBezTo>
                  <a:cubicBezTo>
                    <a:pt x="594170" y="3309291"/>
                    <a:pt x="591354" y="3308360"/>
                    <a:pt x="588538" y="3308360"/>
                  </a:cubicBezTo>
                  <a:cubicBezTo>
                    <a:pt x="499835" y="3283220"/>
                    <a:pt x="405500" y="3263667"/>
                    <a:pt x="323837" y="3231079"/>
                  </a:cubicBezTo>
                  <a:cubicBezTo>
                    <a:pt x="185854" y="3175213"/>
                    <a:pt x="126719" y="3085828"/>
                    <a:pt x="121087" y="2980613"/>
                  </a:cubicBezTo>
                  <a:cubicBezTo>
                    <a:pt x="119679" y="2944301"/>
                    <a:pt x="112639" y="2908919"/>
                    <a:pt x="112639" y="2872606"/>
                  </a:cubicBezTo>
                  <a:cubicBezTo>
                    <a:pt x="114047" y="2822327"/>
                    <a:pt x="119679" y="2772979"/>
                    <a:pt x="123903" y="2723631"/>
                  </a:cubicBezTo>
                  <a:cubicBezTo>
                    <a:pt x="135167" y="2576517"/>
                    <a:pt x="140799" y="2429404"/>
                    <a:pt x="123903" y="2282291"/>
                  </a:cubicBezTo>
                  <a:cubicBezTo>
                    <a:pt x="108415" y="2150075"/>
                    <a:pt x="94335" y="2018790"/>
                    <a:pt x="78847" y="1886574"/>
                  </a:cubicBezTo>
                  <a:cubicBezTo>
                    <a:pt x="68991" y="1801844"/>
                    <a:pt x="56319" y="1718046"/>
                    <a:pt x="47872" y="1633316"/>
                  </a:cubicBezTo>
                  <a:cubicBezTo>
                    <a:pt x="42240" y="1577450"/>
                    <a:pt x="43648" y="1520653"/>
                    <a:pt x="38016" y="1464787"/>
                  </a:cubicBezTo>
                  <a:cubicBezTo>
                    <a:pt x="35200" y="1433130"/>
                    <a:pt x="19712" y="1402404"/>
                    <a:pt x="18304" y="1370746"/>
                  </a:cubicBezTo>
                  <a:cubicBezTo>
                    <a:pt x="12672" y="1294396"/>
                    <a:pt x="11264" y="1217115"/>
                    <a:pt x="8448" y="1139834"/>
                  </a:cubicBezTo>
                  <a:cubicBezTo>
                    <a:pt x="7040" y="1110039"/>
                    <a:pt x="0" y="1080244"/>
                    <a:pt x="1408" y="1050449"/>
                  </a:cubicBezTo>
                  <a:cubicBezTo>
                    <a:pt x="2816" y="1003894"/>
                    <a:pt x="11264" y="957339"/>
                    <a:pt x="12672" y="910784"/>
                  </a:cubicBezTo>
                  <a:cubicBezTo>
                    <a:pt x="14080" y="856781"/>
                    <a:pt x="5632" y="802777"/>
                    <a:pt x="8448" y="749705"/>
                  </a:cubicBezTo>
                  <a:cubicBezTo>
                    <a:pt x="8448" y="698494"/>
                    <a:pt x="18304" y="648215"/>
                    <a:pt x="28160" y="597005"/>
                  </a:cubicBezTo>
                  <a:cubicBezTo>
                    <a:pt x="30976" y="579314"/>
                    <a:pt x="50688" y="563485"/>
                    <a:pt x="56319" y="545794"/>
                  </a:cubicBezTo>
                  <a:cubicBezTo>
                    <a:pt x="80255" y="458271"/>
                    <a:pt x="105599" y="370748"/>
                    <a:pt x="167550" y="289742"/>
                  </a:cubicBezTo>
                  <a:cubicBezTo>
                    <a:pt x="181630" y="272052"/>
                    <a:pt x="204158" y="256223"/>
                    <a:pt x="225278" y="242256"/>
                  </a:cubicBezTo>
                  <a:cubicBezTo>
                    <a:pt x="232318" y="237601"/>
                    <a:pt x="249214" y="240394"/>
                    <a:pt x="253438" y="240394"/>
                  </a:cubicBezTo>
                  <a:cubicBezTo>
                    <a:pt x="263294" y="228290"/>
                    <a:pt x="268925" y="216186"/>
                    <a:pt x="280189" y="210599"/>
                  </a:cubicBezTo>
                  <a:cubicBezTo>
                    <a:pt x="340733" y="179873"/>
                    <a:pt x="404092" y="157527"/>
                    <a:pt x="482939" y="151940"/>
                  </a:cubicBezTo>
                  <a:cubicBezTo>
                    <a:pt x="542075" y="147285"/>
                    <a:pt x="599802" y="130525"/>
                    <a:pt x="658938" y="121214"/>
                  </a:cubicBezTo>
                  <a:cubicBezTo>
                    <a:pt x="730745" y="110041"/>
                    <a:pt x="802553" y="97005"/>
                    <a:pt x="877176" y="90488"/>
                  </a:cubicBezTo>
                  <a:cubicBezTo>
                    <a:pt x="944759" y="84901"/>
                    <a:pt x="1009527" y="72797"/>
                    <a:pt x="1078518" y="69072"/>
                  </a:cubicBezTo>
                  <a:cubicBezTo>
                    <a:pt x="1148917" y="65348"/>
                    <a:pt x="1219317" y="54175"/>
                    <a:pt x="1291124" y="50450"/>
                  </a:cubicBezTo>
                  <a:cubicBezTo>
                    <a:pt x="1485426" y="41139"/>
                    <a:pt x="1681136" y="34622"/>
                    <a:pt x="1875438" y="27173"/>
                  </a:cubicBezTo>
                  <a:cubicBezTo>
                    <a:pt x="1923310" y="25311"/>
                    <a:pt x="1971182" y="27173"/>
                    <a:pt x="2019053" y="28104"/>
                  </a:cubicBezTo>
                  <a:cubicBezTo>
                    <a:pt x="2042989" y="29035"/>
                    <a:pt x="2066925" y="32760"/>
                    <a:pt x="2092268" y="34622"/>
                  </a:cubicBezTo>
                  <a:cubicBezTo>
                    <a:pt x="2103532" y="35553"/>
                    <a:pt x="2114796" y="32760"/>
                    <a:pt x="2126060" y="32760"/>
                  </a:cubicBezTo>
                  <a:cubicBezTo>
                    <a:pt x="2159852" y="32760"/>
                    <a:pt x="2195051" y="32760"/>
                    <a:pt x="2228843" y="31829"/>
                  </a:cubicBezTo>
                  <a:cubicBezTo>
                    <a:pt x="2293610" y="29966"/>
                    <a:pt x="2359786" y="25311"/>
                    <a:pt x="2424553" y="25311"/>
                  </a:cubicBezTo>
                  <a:cubicBezTo>
                    <a:pt x="2487913" y="25311"/>
                    <a:pt x="2551272" y="28104"/>
                    <a:pt x="2614631" y="29966"/>
                  </a:cubicBezTo>
                  <a:lnTo>
                    <a:pt x="2665319" y="29966"/>
                  </a:lnTo>
                  <a:cubicBezTo>
                    <a:pt x="2742758" y="28104"/>
                    <a:pt x="2818790" y="28104"/>
                    <a:pt x="2896229" y="25311"/>
                  </a:cubicBezTo>
                  <a:cubicBezTo>
                    <a:pt x="2970852" y="22518"/>
                    <a:pt x="3044067" y="16000"/>
                    <a:pt x="3118691" y="13207"/>
                  </a:cubicBezTo>
                  <a:cubicBezTo>
                    <a:pt x="3153890" y="11344"/>
                    <a:pt x="3190498" y="11344"/>
                    <a:pt x="3225698" y="16000"/>
                  </a:cubicBezTo>
                  <a:cubicBezTo>
                    <a:pt x="3279201" y="22518"/>
                    <a:pt x="3329889" y="26242"/>
                    <a:pt x="3383392" y="16000"/>
                  </a:cubicBezTo>
                  <a:cubicBezTo>
                    <a:pt x="3403104" y="12275"/>
                    <a:pt x="3428448" y="18793"/>
                    <a:pt x="3450976" y="20655"/>
                  </a:cubicBezTo>
                  <a:cubicBezTo>
                    <a:pt x="3460832" y="21586"/>
                    <a:pt x="3472095" y="23449"/>
                    <a:pt x="3477728" y="20655"/>
                  </a:cubicBezTo>
                  <a:cubicBezTo>
                    <a:pt x="3515743" y="0"/>
                    <a:pt x="3550943" y="6350"/>
                    <a:pt x="3587550" y="22518"/>
                  </a:cubicBezTo>
                  <a:cubicBezTo>
                    <a:pt x="3591775" y="24380"/>
                    <a:pt x="3603038" y="19724"/>
                    <a:pt x="3611486" y="19724"/>
                  </a:cubicBezTo>
                  <a:cubicBezTo>
                    <a:pt x="3645278" y="19724"/>
                    <a:pt x="3679069" y="19724"/>
                    <a:pt x="3714269" y="20655"/>
                  </a:cubicBezTo>
                  <a:cubicBezTo>
                    <a:pt x="3739613" y="21586"/>
                    <a:pt x="3763549" y="27173"/>
                    <a:pt x="3788893" y="29035"/>
                  </a:cubicBezTo>
                  <a:cubicBezTo>
                    <a:pt x="3843804" y="33691"/>
                    <a:pt x="3900124" y="41139"/>
                    <a:pt x="3956443" y="41139"/>
                  </a:cubicBezTo>
                  <a:cubicBezTo>
                    <a:pt x="4062042" y="42071"/>
                    <a:pt x="4167641" y="44864"/>
                    <a:pt x="4271832" y="59761"/>
                  </a:cubicBezTo>
                  <a:cubicBezTo>
                    <a:pt x="4368983" y="73728"/>
                    <a:pt x="4468950" y="73728"/>
                    <a:pt x="4567509" y="84901"/>
                  </a:cubicBezTo>
                  <a:cubicBezTo>
                    <a:pt x="4626645" y="91419"/>
                    <a:pt x="4687188" y="103523"/>
                    <a:pt x="4737876" y="123076"/>
                  </a:cubicBezTo>
                  <a:cubicBezTo>
                    <a:pt x="4792787" y="143560"/>
                    <a:pt x="4835027" y="177080"/>
                    <a:pt x="4884306" y="205013"/>
                  </a:cubicBezTo>
                  <a:cubicBezTo>
                    <a:pt x="4902610" y="215255"/>
                    <a:pt x="4929362" y="222703"/>
                    <a:pt x="4942034" y="235739"/>
                  </a:cubicBezTo>
                  <a:cubicBezTo>
                    <a:pt x="4978641" y="271121"/>
                    <a:pt x="5011025" y="308364"/>
                    <a:pt x="5043409" y="345608"/>
                  </a:cubicBezTo>
                  <a:cubicBezTo>
                    <a:pt x="5067345" y="372610"/>
                    <a:pt x="5091280" y="400543"/>
                    <a:pt x="5109584" y="428476"/>
                  </a:cubicBezTo>
                  <a:cubicBezTo>
                    <a:pt x="5129296" y="461064"/>
                    <a:pt x="5144784" y="494584"/>
                    <a:pt x="5160272" y="529034"/>
                  </a:cubicBezTo>
                  <a:cubicBezTo>
                    <a:pt x="5184208" y="583038"/>
                    <a:pt x="5212368" y="637042"/>
                    <a:pt x="5227855" y="692908"/>
                  </a:cubicBezTo>
                  <a:cubicBezTo>
                    <a:pt x="5250383" y="771120"/>
                    <a:pt x="5261647" y="851194"/>
                    <a:pt x="5278543" y="930337"/>
                  </a:cubicBezTo>
                  <a:cubicBezTo>
                    <a:pt x="5284174" y="956408"/>
                    <a:pt x="5291214" y="982479"/>
                    <a:pt x="5294030" y="1008550"/>
                  </a:cubicBezTo>
                  <a:cubicBezTo>
                    <a:pt x="5302478" y="1083037"/>
                    <a:pt x="5308110" y="1156594"/>
                    <a:pt x="5315150" y="1231082"/>
                  </a:cubicBezTo>
                  <a:cubicBezTo>
                    <a:pt x="5325006" y="1323260"/>
                    <a:pt x="5339086" y="1414508"/>
                    <a:pt x="5346126" y="1506687"/>
                  </a:cubicBezTo>
                  <a:cubicBezTo>
                    <a:pt x="5353166" y="1595141"/>
                    <a:pt x="5358246" y="1684526"/>
                    <a:pt x="5355706" y="1773911"/>
                  </a:cubicBezTo>
                  <a:cubicBezTo>
                    <a:pt x="5351758" y="1922887"/>
                    <a:pt x="5340494" y="2070932"/>
                    <a:pt x="5329230" y="2219907"/>
                  </a:cubicBezTo>
                  <a:cubicBezTo>
                    <a:pt x="5322190" y="2312086"/>
                    <a:pt x="5312334" y="2403333"/>
                    <a:pt x="5298254" y="2494581"/>
                  </a:cubicBezTo>
                  <a:cubicBezTo>
                    <a:pt x="5284174" y="2585828"/>
                    <a:pt x="5263055" y="2676145"/>
                    <a:pt x="5247567" y="2767392"/>
                  </a:cubicBezTo>
                  <a:cubicBezTo>
                    <a:pt x="5236303" y="2830707"/>
                    <a:pt x="5233487" y="2894022"/>
                    <a:pt x="5220815" y="2956405"/>
                  </a:cubicBezTo>
                  <a:cubicBezTo>
                    <a:pt x="5209551" y="3013202"/>
                    <a:pt x="5167312" y="3063481"/>
                    <a:pt x="5110992" y="3105381"/>
                  </a:cubicBezTo>
                  <a:cubicBezTo>
                    <a:pt x="5064529" y="3140762"/>
                    <a:pt x="5027921" y="3180799"/>
                    <a:pt x="4980050" y="3215250"/>
                  </a:cubicBezTo>
                  <a:cubicBezTo>
                    <a:pt x="4937810" y="3245976"/>
                    <a:pt x="4891346" y="3276703"/>
                    <a:pt x="4818131" y="3277634"/>
                  </a:cubicBezTo>
                  <a:cubicBezTo>
                    <a:pt x="4801235" y="3277634"/>
                    <a:pt x="4785747" y="3288807"/>
                    <a:pt x="4768852" y="3294393"/>
                  </a:cubicBezTo>
                  <a:cubicBezTo>
                    <a:pt x="4697044" y="3314877"/>
                    <a:pt x="4622421" y="3332568"/>
                    <a:pt x="4552021" y="3354915"/>
                  </a:cubicBezTo>
                  <a:cubicBezTo>
                    <a:pt x="4422487" y="3395883"/>
                    <a:pt x="4283096" y="3402401"/>
                    <a:pt x="4143705" y="3406125"/>
                  </a:cubicBezTo>
                  <a:cubicBezTo>
                    <a:pt x="4090202" y="3407987"/>
                    <a:pt x="4035291" y="3405194"/>
                    <a:pt x="3981786" y="3407987"/>
                  </a:cubicBezTo>
                  <a:cubicBezTo>
                    <a:pt x="3955035" y="3408918"/>
                    <a:pt x="3929691" y="3417298"/>
                    <a:pt x="3904347" y="3421023"/>
                  </a:cubicBezTo>
                  <a:cubicBezTo>
                    <a:pt x="3893084" y="3422885"/>
                    <a:pt x="3881820" y="3421954"/>
                    <a:pt x="3869148" y="3422885"/>
                  </a:cubicBezTo>
                  <a:cubicBezTo>
                    <a:pt x="3852252" y="3423816"/>
                    <a:pt x="3835356" y="3426609"/>
                    <a:pt x="3818460" y="3425678"/>
                  </a:cubicBezTo>
                  <a:cubicBezTo>
                    <a:pt x="3801564" y="3423816"/>
                    <a:pt x="3790301" y="3420092"/>
                    <a:pt x="3787485" y="3420092"/>
                  </a:cubicBezTo>
                  <a:close/>
                </a:path>
              </a:pathLst>
            </a:custGeom>
            <a:blipFill>
              <a:blip r:embed="rId3"/>
              <a:stretch>
                <a:fillRect l="-23" t="-38477" r="22" b="-67946"/>
              </a:stretch>
            </a:blipFill>
          </p:spPr>
          <p:txBody>
            <a:bodyPr/>
            <a:lstStyle/>
            <a:p>
              <a:endParaRPr lang="en-AU"/>
            </a:p>
          </p:txBody>
        </p:sp>
      </p:grpSp>
      <p:grpSp>
        <p:nvGrpSpPr>
          <p:cNvPr id="6" name="Group 6"/>
          <p:cNvGrpSpPr>
            <a:grpSpLocks noGrp="1" noUngrp="1" noRot="1" noMove="1" noResize="1"/>
          </p:cNvGrpSpPr>
          <p:nvPr/>
        </p:nvGrpSpPr>
        <p:grpSpPr>
          <a:xfrm>
            <a:off x="6483981" y="3308739"/>
            <a:ext cx="5094763" cy="3381432"/>
            <a:chOff x="0" y="0"/>
            <a:chExt cx="5210270" cy="3458095"/>
          </a:xfrm>
        </p:grpSpPr>
        <p:sp>
          <p:nvSpPr>
            <p:cNvPr id="7" name="Freeform 7"/>
            <p:cNvSpPr>
              <a:spLocks noGrp="1" noRot="1" noMove="1" noResize="1" noEditPoints="1" noAdjustHandles="1" noChangeArrowheads="1" noChangeShapeType="1"/>
            </p:cNvSpPr>
            <p:nvPr/>
          </p:nvSpPr>
          <p:spPr>
            <a:xfrm>
              <a:off x="0" y="-7620"/>
              <a:ext cx="5215350" cy="3468255"/>
            </a:xfrm>
            <a:custGeom>
              <a:avLst/>
              <a:gdLst/>
              <a:ahLst/>
              <a:cxnLst/>
              <a:rect l="l" t="t" r="r" b="b"/>
              <a:pathLst>
                <a:path w="5215350" h="3468255">
                  <a:moveTo>
                    <a:pt x="3686383" y="3420092"/>
                  </a:moveTo>
                  <a:cubicBezTo>
                    <a:pt x="3656233" y="3425678"/>
                    <a:pt x="3632937" y="3433127"/>
                    <a:pt x="3609640" y="3434989"/>
                  </a:cubicBezTo>
                  <a:cubicBezTo>
                    <a:pt x="3478082" y="3442438"/>
                    <a:pt x="3347893" y="3449887"/>
                    <a:pt x="3216334" y="3456404"/>
                  </a:cubicBezTo>
                  <a:cubicBezTo>
                    <a:pt x="3149185" y="3459198"/>
                    <a:pt x="3082035" y="3461991"/>
                    <a:pt x="3014885" y="3462922"/>
                  </a:cubicBezTo>
                  <a:cubicBezTo>
                    <a:pt x="2942254" y="3464784"/>
                    <a:pt x="2869623" y="3468255"/>
                    <a:pt x="2798362" y="3465715"/>
                  </a:cubicBezTo>
                  <a:cubicBezTo>
                    <a:pt x="2729842" y="3464784"/>
                    <a:pt x="2661321" y="3461991"/>
                    <a:pt x="2595542" y="3453611"/>
                  </a:cubicBezTo>
                  <a:cubicBezTo>
                    <a:pt x="2510577" y="3443369"/>
                    <a:pt x="2424242" y="3443369"/>
                    <a:pt x="2340647" y="3434058"/>
                  </a:cubicBezTo>
                  <a:cubicBezTo>
                    <a:pt x="2122753" y="3409849"/>
                    <a:pt x="1900748" y="3416367"/>
                    <a:pt x="1681484" y="3406125"/>
                  </a:cubicBezTo>
                  <a:cubicBezTo>
                    <a:pt x="1558148" y="3400538"/>
                    <a:pt x="1434811" y="3387503"/>
                    <a:pt x="1311475" y="3376330"/>
                  </a:cubicBezTo>
                  <a:cubicBezTo>
                    <a:pt x="1171694" y="3364226"/>
                    <a:pt x="1031913" y="3350259"/>
                    <a:pt x="890762" y="3337224"/>
                  </a:cubicBezTo>
                  <a:cubicBezTo>
                    <a:pt x="787981" y="3327913"/>
                    <a:pt x="683831" y="3318602"/>
                    <a:pt x="581051" y="3309291"/>
                  </a:cubicBezTo>
                  <a:cubicBezTo>
                    <a:pt x="578310" y="3309291"/>
                    <a:pt x="575569" y="3308360"/>
                    <a:pt x="572828" y="3308360"/>
                  </a:cubicBezTo>
                  <a:cubicBezTo>
                    <a:pt x="486493" y="3283220"/>
                    <a:pt x="394676" y="3263667"/>
                    <a:pt x="315193" y="3231079"/>
                  </a:cubicBezTo>
                  <a:cubicBezTo>
                    <a:pt x="180893" y="3175213"/>
                    <a:pt x="123336" y="3085828"/>
                    <a:pt x="117855" y="2980613"/>
                  </a:cubicBezTo>
                  <a:cubicBezTo>
                    <a:pt x="116484" y="2944301"/>
                    <a:pt x="109632" y="2908919"/>
                    <a:pt x="109632" y="2872606"/>
                  </a:cubicBezTo>
                  <a:cubicBezTo>
                    <a:pt x="111003" y="2822327"/>
                    <a:pt x="116484" y="2772979"/>
                    <a:pt x="120595" y="2723631"/>
                  </a:cubicBezTo>
                  <a:cubicBezTo>
                    <a:pt x="131559" y="2576517"/>
                    <a:pt x="137040" y="2429404"/>
                    <a:pt x="120595" y="2282291"/>
                  </a:cubicBezTo>
                  <a:cubicBezTo>
                    <a:pt x="105521" y="2150075"/>
                    <a:pt x="91817" y="2018790"/>
                    <a:pt x="76743" y="1886574"/>
                  </a:cubicBezTo>
                  <a:cubicBezTo>
                    <a:pt x="67150" y="1801844"/>
                    <a:pt x="54816" y="1718046"/>
                    <a:pt x="46594" y="1633316"/>
                  </a:cubicBezTo>
                  <a:cubicBezTo>
                    <a:pt x="41112" y="1577450"/>
                    <a:pt x="42482" y="1520653"/>
                    <a:pt x="37001" y="1464787"/>
                  </a:cubicBezTo>
                  <a:cubicBezTo>
                    <a:pt x="34260" y="1433130"/>
                    <a:pt x="19186" y="1402404"/>
                    <a:pt x="17815" y="1370746"/>
                  </a:cubicBezTo>
                  <a:cubicBezTo>
                    <a:pt x="12334" y="1294396"/>
                    <a:pt x="10963" y="1217115"/>
                    <a:pt x="8222" y="1139834"/>
                  </a:cubicBezTo>
                  <a:cubicBezTo>
                    <a:pt x="6852" y="1110039"/>
                    <a:pt x="0" y="1080244"/>
                    <a:pt x="1370" y="1050449"/>
                  </a:cubicBezTo>
                  <a:cubicBezTo>
                    <a:pt x="2741" y="1003894"/>
                    <a:pt x="10963" y="957339"/>
                    <a:pt x="12334" y="910784"/>
                  </a:cubicBezTo>
                  <a:cubicBezTo>
                    <a:pt x="13704" y="856781"/>
                    <a:pt x="5482" y="802777"/>
                    <a:pt x="8222" y="749705"/>
                  </a:cubicBezTo>
                  <a:cubicBezTo>
                    <a:pt x="8222" y="698494"/>
                    <a:pt x="17815" y="648215"/>
                    <a:pt x="27408" y="597005"/>
                  </a:cubicBezTo>
                  <a:cubicBezTo>
                    <a:pt x="30149" y="579314"/>
                    <a:pt x="49334" y="563485"/>
                    <a:pt x="54816" y="545794"/>
                  </a:cubicBezTo>
                  <a:cubicBezTo>
                    <a:pt x="78113" y="458271"/>
                    <a:pt x="102780" y="370748"/>
                    <a:pt x="163078" y="289742"/>
                  </a:cubicBezTo>
                  <a:cubicBezTo>
                    <a:pt x="176782" y="272052"/>
                    <a:pt x="198708" y="256223"/>
                    <a:pt x="219264" y="242256"/>
                  </a:cubicBezTo>
                  <a:cubicBezTo>
                    <a:pt x="226116" y="237601"/>
                    <a:pt x="242561" y="240394"/>
                    <a:pt x="246672" y="240394"/>
                  </a:cubicBezTo>
                  <a:cubicBezTo>
                    <a:pt x="256265" y="228290"/>
                    <a:pt x="261747" y="216186"/>
                    <a:pt x="272710" y="210599"/>
                  </a:cubicBezTo>
                  <a:cubicBezTo>
                    <a:pt x="331637" y="179873"/>
                    <a:pt x="393306" y="157527"/>
                    <a:pt x="470048" y="151940"/>
                  </a:cubicBezTo>
                  <a:cubicBezTo>
                    <a:pt x="527605" y="147285"/>
                    <a:pt x="583791" y="130525"/>
                    <a:pt x="641348" y="121214"/>
                  </a:cubicBezTo>
                  <a:cubicBezTo>
                    <a:pt x="711239" y="110041"/>
                    <a:pt x="781129" y="97005"/>
                    <a:pt x="853761" y="90488"/>
                  </a:cubicBezTo>
                  <a:cubicBezTo>
                    <a:pt x="919540" y="84901"/>
                    <a:pt x="982578" y="72797"/>
                    <a:pt x="1049728" y="69072"/>
                  </a:cubicBezTo>
                  <a:cubicBezTo>
                    <a:pt x="1118248" y="65348"/>
                    <a:pt x="1186769" y="54175"/>
                    <a:pt x="1256659" y="50450"/>
                  </a:cubicBezTo>
                  <a:cubicBezTo>
                    <a:pt x="1445775" y="41139"/>
                    <a:pt x="1636261" y="34622"/>
                    <a:pt x="1825376" y="27173"/>
                  </a:cubicBezTo>
                  <a:cubicBezTo>
                    <a:pt x="1871970" y="25311"/>
                    <a:pt x="1918564" y="27173"/>
                    <a:pt x="1965157" y="28104"/>
                  </a:cubicBezTo>
                  <a:cubicBezTo>
                    <a:pt x="1988454" y="29035"/>
                    <a:pt x="2011751" y="32760"/>
                    <a:pt x="2036418" y="34622"/>
                  </a:cubicBezTo>
                  <a:cubicBezTo>
                    <a:pt x="2047381" y="35553"/>
                    <a:pt x="2058345" y="32760"/>
                    <a:pt x="2069308" y="32760"/>
                  </a:cubicBezTo>
                  <a:cubicBezTo>
                    <a:pt x="2102197" y="32760"/>
                    <a:pt x="2136457" y="32760"/>
                    <a:pt x="2169347" y="31829"/>
                  </a:cubicBezTo>
                  <a:cubicBezTo>
                    <a:pt x="2232385" y="29966"/>
                    <a:pt x="2296795" y="25311"/>
                    <a:pt x="2359833" y="25311"/>
                  </a:cubicBezTo>
                  <a:cubicBezTo>
                    <a:pt x="2421501" y="25311"/>
                    <a:pt x="2483169" y="28104"/>
                    <a:pt x="2544837" y="29966"/>
                  </a:cubicBezTo>
                  <a:lnTo>
                    <a:pt x="2594172" y="29966"/>
                  </a:lnTo>
                  <a:cubicBezTo>
                    <a:pt x="2669544" y="28104"/>
                    <a:pt x="2743546" y="28104"/>
                    <a:pt x="2818918" y="25311"/>
                  </a:cubicBezTo>
                  <a:cubicBezTo>
                    <a:pt x="2891549" y="22518"/>
                    <a:pt x="2962810" y="16000"/>
                    <a:pt x="3035441" y="13207"/>
                  </a:cubicBezTo>
                  <a:cubicBezTo>
                    <a:pt x="3069702" y="11344"/>
                    <a:pt x="3105332" y="11344"/>
                    <a:pt x="3139592" y="16000"/>
                  </a:cubicBezTo>
                  <a:cubicBezTo>
                    <a:pt x="3191667" y="22518"/>
                    <a:pt x="3241002" y="26242"/>
                    <a:pt x="3293077" y="16000"/>
                  </a:cubicBezTo>
                  <a:cubicBezTo>
                    <a:pt x="3312263" y="12275"/>
                    <a:pt x="3336930" y="18793"/>
                    <a:pt x="3358857" y="20655"/>
                  </a:cubicBezTo>
                  <a:cubicBezTo>
                    <a:pt x="3368449" y="21586"/>
                    <a:pt x="3379413" y="23449"/>
                    <a:pt x="3384894" y="20655"/>
                  </a:cubicBezTo>
                  <a:cubicBezTo>
                    <a:pt x="3421895" y="0"/>
                    <a:pt x="3456155" y="6350"/>
                    <a:pt x="3491785" y="22518"/>
                  </a:cubicBezTo>
                  <a:cubicBezTo>
                    <a:pt x="3495897" y="24380"/>
                    <a:pt x="3506860" y="19724"/>
                    <a:pt x="3515082" y="19724"/>
                  </a:cubicBezTo>
                  <a:cubicBezTo>
                    <a:pt x="3547972" y="19724"/>
                    <a:pt x="3580861" y="19724"/>
                    <a:pt x="3615122" y="20655"/>
                  </a:cubicBezTo>
                  <a:cubicBezTo>
                    <a:pt x="3639789" y="21586"/>
                    <a:pt x="3663086" y="27173"/>
                    <a:pt x="3687753" y="29035"/>
                  </a:cubicBezTo>
                  <a:cubicBezTo>
                    <a:pt x="3741199" y="33691"/>
                    <a:pt x="3796015" y="41139"/>
                    <a:pt x="3850831" y="41139"/>
                  </a:cubicBezTo>
                  <a:cubicBezTo>
                    <a:pt x="3953611" y="42071"/>
                    <a:pt x="4056391" y="44864"/>
                    <a:pt x="4157801" y="59761"/>
                  </a:cubicBezTo>
                  <a:cubicBezTo>
                    <a:pt x="4252359" y="73728"/>
                    <a:pt x="4349657" y="73728"/>
                    <a:pt x="4445586" y="84901"/>
                  </a:cubicBezTo>
                  <a:cubicBezTo>
                    <a:pt x="4503143" y="91419"/>
                    <a:pt x="4562070" y="103523"/>
                    <a:pt x="4611404" y="123076"/>
                  </a:cubicBezTo>
                  <a:cubicBezTo>
                    <a:pt x="4664850" y="143560"/>
                    <a:pt x="4705962" y="177080"/>
                    <a:pt x="4753926" y="205013"/>
                  </a:cubicBezTo>
                  <a:cubicBezTo>
                    <a:pt x="4771742" y="215255"/>
                    <a:pt x="4797779" y="222703"/>
                    <a:pt x="4810113" y="235739"/>
                  </a:cubicBezTo>
                  <a:cubicBezTo>
                    <a:pt x="4845743" y="271121"/>
                    <a:pt x="4877262" y="308364"/>
                    <a:pt x="4908782" y="345608"/>
                  </a:cubicBezTo>
                  <a:cubicBezTo>
                    <a:pt x="4932078" y="372610"/>
                    <a:pt x="4955375" y="400543"/>
                    <a:pt x="4973190" y="428476"/>
                  </a:cubicBezTo>
                  <a:cubicBezTo>
                    <a:pt x="4992376" y="461064"/>
                    <a:pt x="5007451" y="494584"/>
                    <a:pt x="5022525" y="529034"/>
                  </a:cubicBezTo>
                  <a:cubicBezTo>
                    <a:pt x="5045822" y="583038"/>
                    <a:pt x="5073230" y="637042"/>
                    <a:pt x="5088304" y="692908"/>
                  </a:cubicBezTo>
                  <a:cubicBezTo>
                    <a:pt x="5110231" y="771120"/>
                    <a:pt x="5121194" y="851194"/>
                    <a:pt x="5137639" y="930337"/>
                  </a:cubicBezTo>
                  <a:cubicBezTo>
                    <a:pt x="5143120" y="956408"/>
                    <a:pt x="5149972" y="982479"/>
                    <a:pt x="5152713" y="1008550"/>
                  </a:cubicBezTo>
                  <a:cubicBezTo>
                    <a:pt x="5160936" y="1083037"/>
                    <a:pt x="5166417" y="1156594"/>
                    <a:pt x="5173269" y="1231082"/>
                  </a:cubicBezTo>
                  <a:cubicBezTo>
                    <a:pt x="5182862" y="1323260"/>
                    <a:pt x="5196566" y="1414508"/>
                    <a:pt x="5203418" y="1506687"/>
                  </a:cubicBezTo>
                  <a:cubicBezTo>
                    <a:pt x="5210270" y="1595141"/>
                    <a:pt x="5215350" y="1684526"/>
                    <a:pt x="5212810" y="1773911"/>
                  </a:cubicBezTo>
                  <a:cubicBezTo>
                    <a:pt x="5208900" y="1922887"/>
                    <a:pt x="5197936" y="2070932"/>
                    <a:pt x="5186973" y="2219907"/>
                  </a:cubicBezTo>
                  <a:cubicBezTo>
                    <a:pt x="5180121" y="2312086"/>
                    <a:pt x="5170528" y="2403333"/>
                    <a:pt x="5156824" y="2494581"/>
                  </a:cubicBezTo>
                  <a:cubicBezTo>
                    <a:pt x="5143120" y="2585828"/>
                    <a:pt x="5122564" y="2676145"/>
                    <a:pt x="5107490" y="2767392"/>
                  </a:cubicBezTo>
                  <a:cubicBezTo>
                    <a:pt x="5096527" y="2830707"/>
                    <a:pt x="5093786" y="2894022"/>
                    <a:pt x="5081452" y="2956405"/>
                  </a:cubicBezTo>
                  <a:cubicBezTo>
                    <a:pt x="5070489" y="3013202"/>
                    <a:pt x="5029377" y="3063481"/>
                    <a:pt x="4974561" y="3105381"/>
                  </a:cubicBezTo>
                  <a:cubicBezTo>
                    <a:pt x="4929338" y="3140762"/>
                    <a:pt x="4893707" y="3180799"/>
                    <a:pt x="4847114" y="3215250"/>
                  </a:cubicBezTo>
                  <a:cubicBezTo>
                    <a:pt x="4806002" y="3245976"/>
                    <a:pt x="4760778" y="3276703"/>
                    <a:pt x="4689517" y="3277634"/>
                  </a:cubicBezTo>
                  <a:cubicBezTo>
                    <a:pt x="4673073" y="3277634"/>
                    <a:pt x="4657998" y="3288807"/>
                    <a:pt x="4641553" y="3294393"/>
                  </a:cubicBezTo>
                  <a:cubicBezTo>
                    <a:pt x="4571663" y="3314877"/>
                    <a:pt x="4499031" y="3332568"/>
                    <a:pt x="4430511" y="3354915"/>
                  </a:cubicBezTo>
                  <a:cubicBezTo>
                    <a:pt x="4304434" y="3395883"/>
                    <a:pt x="4168765" y="3402401"/>
                    <a:pt x="4033094" y="3406125"/>
                  </a:cubicBezTo>
                  <a:cubicBezTo>
                    <a:pt x="3981019" y="3407987"/>
                    <a:pt x="3927573" y="3405194"/>
                    <a:pt x="3875498" y="3407987"/>
                  </a:cubicBezTo>
                  <a:cubicBezTo>
                    <a:pt x="3849460" y="3408918"/>
                    <a:pt x="3824793" y="3417298"/>
                    <a:pt x="3800126" y="3421023"/>
                  </a:cubicBezTo>
                  <a:cubicBezTo>
                    <a:pt x="3789163" y="3422885"/>
                    <a:pt x="3778200" y="3421954"/>
                    <a:pt x="3765866" y="3422885"/>
                  </a:cubicBezTo>
                  <a:cubicBezTo>
                    <a:pt x="3749421" y="3423816"/>
                    <a:pt x="3732976" y="3426609"/>
                    <a:pt x="3716532" y="3425678"/>
                  </a:cubicBezTo>
                  <a:cubicBezTo>
                    <a:pt x="3700087" y="3423816"/>
                    <a:pt x="3689124" y="3420092"/>
                    <a:pt x="3686383" y="3420092"/>
                  </a:cubicBezTo>
                  <a:close/>
                </a:path>
              </a:pathLst>
            </a:custGeom>
            <a:blipFill>
              <a:blip r:embed="rId4"/>
              <a:stretch>
                <a:fillRect l="-22" t="-6511" r="-12" b="-6543"/>
              </a:stretch>
            </a:blipFill>
          </p:spPr>
          <p:txBody>
            <a:bodyPr/>
            <a:lstStyle/>
            <a:p>
              <a:endParaRPr lang="en-AU"/>
            </a:p>
          </p:txBody>
        </p:sp>
      </p:grpSp>
      <p:sp>
        <p:nvSpPr>
          <p:cNvPr id="8" name="TextBox 8"/>
          <p:cNvSpPr txBox="1">
            <a:spLocks noGrp="1" noRot="1" noMove="1" noResize="1" noEditPoints="1" noAdjustHandles="1" noChangeArrowheads="1" noChangeShapeType="1"/>
          </p:cNvSpPr>
          <p:nvPr/>
        </p:nvSpPr>
        <p:spPr>
          <a:xfrm>
            <a:off x="2613843" y="1717385"/>
            <a:ext cx="13060314" cy="1591354"/>
          </a:xfrm>
          <a:prstGeom prst="rect">
            <a:avLst/>
          </a:prstGeom>
        </p:spPr>
        <p:txBody>
          <a:bodyPr lIns="0" tIns="0" rIns="0" bIns="0" rtlCol="0" anchor="t">
            <a:spAutoFit/>
          </a:bodyPr>
          <a:lstStyle/>
          <a:p>
            <a:pPr marL="0" lvl="0" indent="0" algn="ctr">
              <a:lnSpc>
                <a:spcPts val="11296"/>
              </a:lnSpc>
              <a:spcBef>
                <a:spcPct val="0"/>
              </a:spcBef>
            </a:pPr>
            <a:r>
              <a:rPr lang="en-US" sz="12984" spc="-480">
                <a:solidFill>
                  <a:srgbClr val="0085CA"/>
                </a:solidFill>
                <a:latin typeface="Bobby Jones Soft"/>
                <a:ea typeface="Bobby Jones Soft"/>
                <a:cs typeface="Bobby Jones Soft"/>
                <a:sym typeface="Bobby Jones Soft"/>
              </a:rPr>
              <a:t>Money saving tips </a:t>
            </a:r>
          </a:p>
        </p:txBody>
      </p:sp>
      <p:sp>
        <p:nvSpPr>
          <p:cNvPr id="9" name="TextBox 9"/>
          <p:cNvSpPr txBox="1">
            <a:spLocks noGrp="1" noRot="1" noMove="1" noResize="1" noEditPoints="1" noAdjustHandles="1" noChangeArrowheads="1" noChangeShapeType="1"/>
          </p:cNvSpPr>
          <p:nvPr/>
        </p:nvSpPr>
        <p:spPr>
          <a:xfrm>
            <a:off x="6857249" y="6833046"/>
            <a:ext cx="4721495" cy="1470380"/>
          </a:xfrm>
          <a:prstGeom prst="rect">
            <a:avLst/>
          </a:prstGeom>
        </p:spPr>
        <p:txBody>
          <a:bodyPr lIns="0" tIns="0" rIns="0" bIns="0" rtlCol="0" anchor="t">
            <a:spAutoFit/>
          </a:bodyPr>
          <a:lstStyle/>
          <a:p>
            <a:pPr algn="ctr">
              <a:lnSpc>
                <a:spcPts val="5580"/>
              </a:lnSpc>
            </a:pPr>
            <a:r>
              <a:rPr lang="en-US" sz="3986">
                <a:solidFill>
                  <a:srgbClr val="453135"/>
                </a:solidFill>
                <a:latin typeface="Calibri (MS)"/>
                <a:ea typeface="Calibri (MS)"/>
                <a:cs typeface="Calibri (MS)"/>
                <a:sym typeface="Calibri (MS)"/>
              </a:rPr>
              <a:t>Make your own </a:t>
            </a:r>
          </a:p>
          <a:p>
            <a:pPr algn="ctr">
              <a:lnSpc>
                <a:spcPts val="5580"/>
              </a:lnSpc>
            </a:pPr>
            <a:r>
              <a:rPr lang="en-US" sz="3986">
                <a:solidFill>
                  <a:srgbClr val="453135"/>
                </a:solidFill>
                <a:latin typeface="Calibri (MS)"/>
                <a:ea typeface="Calibri (MS)"/>
                <a:cs typeface="Calibri (MS)"/>
                <a:sym typeface="Calibri (MS)"/>
              </a:rPr>
              <a:t>toys and treats</a:t>
            </a:r>
          </a:p>
        </p:txBody>
      </p:sp>
      <p:sp>
        <p:nvSpPr>
          <p:cNvPr id="10" name="TextBox 10"/>
          <p:cNvSpPr txBox="1">
            <a:spLocks noGrp="1" noRot="1" noMove="1" noResize="1" noEditPoints="1" noAdjustHandles="1" noChangeArrowheads="1" noChangeShapeType="1"/>
          </p:cNvSpPr>
          <p:nvPr/>
        </p:nvSpPr>
        <p:spPr>
          <a:xfrm>
            <a:off x="6813864" y="8332001"/>
            <a:ext cx="4856031" cy="1470380"/>
          </a:xfrm>
          <a:prstGeom prst="rect">
            <a:avLst/>
          </a:prstGeom>
        </p:spPr>
        <p:txBody>
          <a:bodyPr lIns="0" tIns="0" rIns="0" bIns="0" rtlCol="0" anchor="t">
            <a:spAutoFit/>
          </a:bodyPr>
          <a:lstStyle/>
          <a:p>
            <a:pPr algn="ctr">
              <a:lnSpc>
                <a:spcPts val="5580"/>
              </a:lnSpc>
            </a:pPr>
            <a:r>
              <a:rPr lang="en-US" sz="3986">
                <a:solidFill>
                  <a:srgbClr val="453135"/>
                </a:solidFill>
                <a:latin typeface="Calibri (MS)"/>
                <a:ea typeface="Calibri (MS)"/>
                <a:cs typeface="Calibri (MS)"/>
                <a:sym typeface="Calibri (MS)"/>
              </a:rPr>
              <a:t>Buy in bulk, on sale or second hand</a:t>
            </a:r>
          </a:p>
        </p:txBody>
      </p:sp>
      <p:sp>
        <p:nvSpPr>
          <p:cNvPr id="11" name="TextBox 11"/>
          <p:cNvSpPr txBox="1">
            <a:spLocks noGrp="1" noRot="1" noMove="1" noResize="1" noEditPoints="1" noAdjustHandles="1" noChangeArrowheads="1" noChangeShapeType="1"/>
          </p:cNvSpPr>
          <p:nvPr/>
        </p:nvSpPr>
        <p:spPr>
          <a:xfrm>
            <a:off x="12008695" y="6956760"/>
            <a:ext cx="5382884" cy="2175230"/>
          </a:xfrm>
          <a:prstGeom prst="rect">
            <a:avLst/>
          </a:prstGeom>
        </p:spPr>
        <p:txBody>
          <a:bodyPr lIns="0" tIns="0" rIns="0" bIns="0" rtlCol="0" anchor="t">
            <a:spAutoFit/>
          </a:bodyPr>
          <a:lstStyle/>
          <a:p>
            <a:pPr algn="ctr">
              <a:lnSpc>
                <a:spcPts val="5580"/>
              </a:lnSpc>
            </a:pPr>
            <a:r>
              <a:rPr lang="en-US" sz="3986">
                <a:solidFill>
                  <a:srgbClr val="453135"/>
                </a:solidFill>
                <a:latin typeface="Calibri (MS)"/>
                <a:ea typeface="Calibri (MS)"/>
                <a:cs typeface="Calibri (MS)"/>
                <a:sym typeface="Calibri (MS)"/>
              </a:rPr>
              <a:t>Learn to wash </a:t>
            </a:r>
          </a:p>
          <a:p>
            <a:pPr algn="ctr">
              <a:lnSpc>
                <a:spcPts val="5580"/>
              </a:lnSpc>
            </a:pPr>
            <a:r>
              <a:rPr lang="en-US" sz="3986">
                <a:solidFill>
                  <a:srgbClr val="453135"/>
                </a:solidFill>
                <a:latin typeface="Calibri (MS)"/>
                <a:ea typeface="Calibri (MS)"/>
                <a:cs typeface="Calibri (MS)"/>
                <a:sym typeface="Calibri (MS)"/>
              </a:rPr>
              <a:t>your dog and trim </a:t>
            </a:r>
          </a:p>
          <a:p>
            <a:pPr algn="ctr">
              <a:lnSpc>
                <a:spcPts val="5580"/>
              </a:lnSpc>
            </a:pPr>
            <a:r>
              <a:rPr lang="en-US" sz="3986">
                <a:solidFill>
                  <a:srgbClr val="453135"/>
                </a:solidFill>
                <a:latin typeface="Calibri (MS)"/>
                <a:ea typeface="Calibri (MS)"/>
                <a:cs typeface="Calibri (MS)"/>
                <a:sym typeface="Calibri (MS)"/>
              </a:rPr>
              <a:t>their nails yourself </a:t>
            </a:r>
          </a:p>
        </p:txBody>
      </p:sp>
      <p:sp>
        <p:nvSpPr>
          <p:cNvPr id="12" name="TextBox 12"/>
          <p:cNvSpPr txBox="1">
            <a:spLocks noGrp="1" noRot="1" noMove="1" noResize="1" noEditPoints="1" noAdjustHandles="1" noChangeArrowheads="1" noChangeShapeType="1"/>
          </p:cNvSpPr>
          <p:nvPr/>
        </p:nvSpPr>
        <p:spPr>
          <a:xfrm>
            <a:off x="491080" y="6842571"/>
            <a:ext cx="5669658" cy="2175230"/>
          </a:xfrm>
          <a:prstGeom prst="rect">
            <a:avLst/>
          </a:prstGeom>
        </p:spPr>
        <p:txBody>
          <a:bodyPr lIns="0" tIns="0" rIns="0" bIns="0" rtlCol="0" anchor="t">
            <a:spAutoFit/>
          </a:bodyPr>
          <a:lstStyle/>
          <a:p>
            <a:pPr algn="ctr">
              <a:lnSpc>
                <a:spcPts val="5580"/>
              </a:lnSpc>
            </a:pPr>
            <a:r>
              <a:rPr lang="en-US" sz="3986">
                <a:solidFill>
                  <a:srgbClr val="453135"/>
                </a:solidFill>
                <a:latin typeface="Calibri (MS)"/>
                <a:ea typeface="Calibri (MS)"/>
                <a:cs typeface="Calibri (MS)"/>
                <a:sym typeface="Calibri (MS)"/>
              </a:rPr>
              <a:t>Keep your pets healthy with regular exercise and a good diet </a:t>
            </a:r>
          </a:p>
        </p:txBody>
      </p:sp>
      <p:grpSp>
        <p:nvGrpSpPr>
          <p:cNvPr id="13" name="Group 13"/>
          <p:cNvGrpSpPr>
            <a:grpSpLocks noGrp="1" noUngrp="1" noRot="1" noMove="1" noResize="1"/>
          </p:cNvGrpSpPr>
          <p:nvPr/>
        </p:nvGrpSpPr>
        <p:grpSpPr>
          <a:xfrm>
            <a:off x="-569359" y="9996690"/>
            <a:ext cx="20744580" cy="378558"/>
            <a:chOff x="0" y="0"/>
            <a:chExt cx="4778447" cy="87200"/>
          </a:xfrm>
        </p:grpSpPr>
        <p:sp>
          <p:nvSpPr>
            <p:cNvPr id="14" name="Freeform 14"/>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15" name="TextBox 15"/>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sp>
        <p:nvSpPr>
          <p:cNvPr id="16" name="Freeform 16"/>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AU"/>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AU"/>
          </a:p>
        </p:txBody>
      </p:sp>
      <p:sp>
        <p:nvSpPr>
          <p:cNvPr id="3" name="Freeform 3"/>
          <p:cNvSpPr>
            <a:spLocks noGrp="1" noRot="1" noMove="1" noResize="1" noEditPoints="1" noAdjustHandles="1" noChangeArrowheads="1" noChangeShapeType="1"/>
          </p:cNvSpPr>
          <p:nvPr/>
        </p:nvSpPr>
        <p:spPr>
          <a:xfrm rot="-1034488">
            <a:off x="12611550" y="5483968"/>
            <a:ext cx="6640839" cy="5312671"/>
          </a:xfrm>
          <a:custGeom>
            <a:avLst/>
            <a:gdLst/>
            <a:ahLst/>
            <a:cxnLst/>
            <a:rect l="l" t="t" r="r" b="b"/>
            <a:pathLst>
              <a:path w="6640839" h="5312671">
                <a:moveTo>
                  <a:pt x="0" y="0"/>
                </a:moveTo>
                <a:lnTo>
                  <a:pt x="6640839" y="0"/>
                </a:lnTo>
                <a:lnTo>
                  <a:pt x="6640839" y="5312671"/>
                </a:lnTo>
                <a:lnTo>
                  <a:pt x="0" y="53126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AU"/>
          </a:p>
        </p:txBody>
      </p:sp>
      <p:sp>
        <p:nvSpPr>
          <p:cNvPr id="4" name="Freeform 4"/>
          <p:cNvSpPr>
            <a:spLocks noGrp="1" noRot="1" noMove="1" noResize="1" noEditPoints="1" noAdjustHandles="1" noChangeArrowheads="1" noChangeShapeType="1"/>
          </p:cNvSpPr>
          <p:nvPr/>
        </p:nvSpPr>
        <p:spPr>
          <a:xfrm rot="1135419">
            <a:off x="-867805" y="320278"/>
            <a:ext cx="4451465" cy="10287000"/>
          </a:xfrm>
          <a:custGeom>
            <a:avLst/>
            <a:gdLst/>
            <a:ahLst/>
            <a:cxnLst/>
            <a:rect l="l" t="t" r="r" b="b"/>
            <a:pathLst>
              <a:path w="4451465" h="10287000">
                <a:moveTo>
                  <a:pt x="0" y="0"/>
                </a:moveTo>
                <a:lnTo>
                  <a:pt x="4451465" y="0"/>
                </a:lnTo>
                <a:lnTo>
                  <a:pt x="4451465" y="10287000"/>
                </a:lnTo>
                <a:lnTo>
                  <a:pt x="0" y="102870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AU"/>
          </a:p>
        </p:txBody>
      </p:sp>
      <p:sp>
        <p:nvSpPr>
          <p:cNvPr id="5" name="TextBox 5"/>
          <p:cNvSpPr txBox="1">
            <a:spLocks noGrp="1" noRot="1" noMove="1" noResize="1" noEditPoints="1" noAdjustHandles="1" noChangeArrowheads="1" noChangeShapeType="1"/>
          </p:cNvSpPr>
          <p:nvPr/>
        </p:nvSpPr>
        <p:spPr>
          <a:xfrm>
            <a:off x="1579044" y="1974560"/>
            <a:ext cx="15129913" cy="2960483"/>
          </a:xfrm>
          <a:prstGeom prst="rect">
            <a:avLst/>
          </a:prstGeom>
        </p:spPr>
        <p:txBody>
          <a:bodyPr lIns="0" tIns="0" rIns="0" bIns="0" rtlCol="0" anchor="t">
            <a:spAutoFit/>
          </a:bodyPr>
          <a:lstStyle/>
          <a:p>
            <a:pPr marL="0" lvl="0" indent="0" algn="ctr">
              <a:lnSpc>
                <a:spcPts val="11035"/>
              </a:lnSpc>
              <a:spcBef>
                <a:spcPct val="0"/>
              </a:spcBef>
            </a:pPr>
            <a:r>
              <a:rPr lang="en-US" sz="12684" spc="-469" dirty="0">
                <a:solidFill>
                  <a:srgbClr val="6CC24A"/>
                </a:solidFill>
                <a:latin typeface="Bobby Jones Soft"/>
                <a:ea typeface="Bobby Jones Soft"/>
                <a:cs typeface="Bobby Jones Soft"/>
                <a:sym typeface="Bobby Jones Soft"/>
              </a:rPr>
              <a:t>acknowledgement of country</a:t>
            </a:r>
          </a:p>
        </p:txBody>
      </p:sp>
      <p:sp>
        <p:nvSpPr>
          <p:cNvPr id="6" name="TextBox 6"/>
          <p:cNvSpPr txBox="1">
            <a:spLocks noGrp="1" noRot="1" noMove="1" noResize="1" noEditPoints="1" noAdjustHandles="1" noChangeArrowheads="1" noChangeShapeType="1"/>
          </p:cNvSpPr>
          <p:nvPr/>
        </p:nvSpPr>
        <p:spPr>
          <a:xfrm>
            <a:off x="3242354" y="5141796"/>
            <a:ext cx="13121153" cy="3574825"/>
          </a:xfrm>
          <a:prstGeom prst="rect">
            <a:avLst/>
          </a:prstGeom>
        </p:spPr>
        <p:txBody>
          <a:bodyPr lIns="0" tIns="0" rIns="0" bIns="0" rtlCol="0" anchor="t">
            <a:spAutoFit/>
          </a:bodyPr>
          <a:lstStyle/>
          <a:p>
            <a:pPr algn="ctr">
              <a:lnSpc>
                <a:spcPts val="5612"/>
              </a:lnSpc>
            </a:pPr>
            <a:r>
              <a:rPr lang="en-US" sz="4008" dirty="0">
                <a:solidFill>
                  <a:srgbClr val="000000"/>
                </a:solidFill>
                <a:latin typeface="Calibri (MS)"/>
                <a:ea typeface="Calibri (MS)"/>
                <a:cs typeface="Calibri (MS)"/>
                <a:sym typeface="Calibri (MS)"/>
              </a:rPr>
              <a:t>We acknowledge the traditional custodians of the land the ..., on whose land we meet, learn and enjoy today.</a:t>
            </a:r>
          </a:p>
          <a:p>
            <a:pPr algn="ctr">
              <a:lnSpc>
                <a:spcPts val="5612"/>
              </a:lnSpc>
            </a:pPr>
            <a:endParaRPr lang="en-US" sz="4008" dirty="0">
              <a:solidFill>
                <a:srgbClr val="000000"/>
              </a:solidFill>
              <a:latin typeface="Calibri (MS)"/>
              <a:ea typeface="Calibri (MS)"/>
              <a:cs typeface="Calibri (MS)"/>
              <a:sym typeface="Calibri (MS)"/>
            </a:endParaRPr>
          </a:p>
          <a:p>
            <a:pPr algn="ctr">
              <a:lnSpc>
                <a:spcPts val="5612"/>
              </a:lnSpc>
            </a:pPr>
            <a:r>
              <a:rPr lang="en-US" sz="4008" dirty="0">
                <a:solidFill>
                  <a:srgbClr val="000000"/>
                </a:solidFill>
                <a:latin typeface="Calibri (MS)"/>
                <a:ea typeface="Calibri (MS)"/>
                <a:cs typeface="Calibri (MS)"/>
                <a:sym typeface="Calibri (MS)"/>
              </a:rPr>
              <a:t>We pay our respect to all First Nations People, and value the importance of family, mob and community.</a:t>
            </a:r>
          </a:p>
        </p:txBody>
      </p:sp>
      <p:grpSp>
        <p:nvGrpSpPr>
          <p:cNvPr id="7" name="Group 7"/>
          <p:cNvGrpSpPr>
            <a:grpSpLocks noGrp="1" noUngrp="1" noRot="1" noMove="1" noResize="1"/>
          </p:cNvGrpSpPr>
          <p:nvPr/>
        </p:nvGrpSpPr>
        <p:grpSpPr>
          <a:xfrm>
            <a:off x="-569359" y="9996690"/>
            <a:ext cx="20744580" cy="378558"/>
            <a:chOff x="0" y="0"/>
            <a:chExt cx="4778447" cy="87200"/>
          </a:xfrm>
        </p:grpSpPr>
        <p:sp>
          <p:nvSpPr>
            <p:cNvPr id="8" name="Freeform 8"/>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6CC24A"/>
            </a:solidFill>
          </p:spPr>
          <p:txBody>
            <a:bodyPr/>
            <a:lstStyle/>
            <a:p>
              <a:endParaRPr lang="en-AU"/>
            </a:p>
          </p:txBody>
        </p:sp>
        <p:sp>
          <p:nvSpPr>
            <p:cNvPr id="9" name="TextBox 9"/>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0F9ED"/>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9427221" y="3710874"/>
            <a:ext cx="1703625" cy="2001321"/>
          </a:xfrm>
          <a:custGeom>
            <a:avLst/>
            <a:gdLst/>
            <a:ahLst/>
            <a:cxnLst/>
            <a:rect l="l" t="t" r="r" b="b"/>
            <a:pathLst>
              <a:path w="1703625" h="2001321">
                <a:moveTo>
                  <a:pt x="0" y="0"/>
                </a:moveTo>
                <a:lnTo>
                  <a:pt x="1703625" y="0"/>
                </a:lnTo>
                <a:lnTo>
                  <a:pt x="1703625" y="2001321"/>
                </a:lnTo>
                <a:lnTo>
                  <a:pt x="0" y="20013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AU"/>
          </a:p>
        </p:txBody>
      </p:sp>
      <p:sp>
        <p:nvSpPr>
          <p:cNvPr id="3" name="Freeform 3"/>
          <p:cNvSpPr>
            <a:spLocks noGrp="1" noRot="1" noMove="1" noResize="1" noEditPoints="1" noAdjustHandles="1" noChangeArrowheads="1" noChangeShapeType="1"/>
          </p:cNvSpPr>
          <p:nvPr/>
        </p:nvSpPr>
        <p:spPr>
          <a:xfrm>
            <a:off x="2123448" y="3616296"/>
            <a:ext cx="1323116" cy="2182459"/>
          </a:xfrm>
          <a:custGeom>
            <a:avLst/>
            <a:gdLst/>
            <a:ahLst/>
            <a:cxnLst/>
            <a:rect l="l" t="t" r="r" b="b"/>
            <a:pathLst>
              <a:path w="1323116" h="2182459">
                <a:moveTo>
                  <a:pt x="0" y="0"/>
                </a:moveTo>
                <a:lnTo>
                  <a:pt x="1323115" y="0"/>
                </a:lnTo>
                <a:lnTo>
                  <a:pt x="1323115" y="2182459"/>
                </a:lnTo>
                <a:lnTo>
                  <a:pt x="0" y="218245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AU"/>
          </a:p>
        </p:txBody>
      </p:sp>
      <p:sp>
        <p:nvSpPr>
          <p:cNvPr id="4" name="Freeform 4"/>
          <p:cNvSpPr>
            <a:spLocks noGrp="1" noRot="1" noMove="1" noResize="1" noEditPoints="1" noAdjustHandles="1" noChangeArrowheads="1" noChangeShapeType="1"/>
          </p:cNvSpPr>
          <p:nvPr/>
        </p:nvSpPr>
        <p:spPr>
          <a:xfrm>
            <a:off x="2082774" y="6794423"/>
            <a:ext cx="1740771" cy="2087881"/>
          </a:xfrm>
          <a:custGeom>
            <a:avLst/>
            <a:gdLst/>
            <a:ahLst/>
            <a:cxnLst/>
            <a:rect l="l" t="t" r="r" b="b"/>
            <a:pathLst>
              <a:path w="1740771" h="2087881">
                <a:moveTo>
                  <a:pt x="0" y="0"/>
                </a:moveTo>
                <a:lnTo>
                  <a:pt x="1740771" y="0"/>
                </a:lnTo>
                <a:lnTo>
                  <a:pt x="1740771" y="2087881"/>
                </a:lnTo>
                <a:lnTo>
                  <a:pt x="0" y="208788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AU"/>
          </a:p>
        </p:txBody>
      </p:sp>
      <p:sp>
        <p:nvSpPr>
          <p:cNvPr id="5" name="Freeform 5"/>
          <p:cNvSpPr>
            <a:spLocks noGrp="1" noRot="1" noMove="1" noResize="1" noEditPoints="1" noAdjustHandles="1" noChangeArrowheads="1" noChangeShapeType="1"/>
          </p:cNvSpPr>
          <p:nvPr/>
        </p:nvSpPr>
        <p:spPr>
          <a:xfrm>
            <a:off x="9404008" y="6843604"/>
            <a:ext cx="1822088" cy="2038700"/>
          </a:xfrm>
          <a:custGeom>
            <a:avLst/>
            <a:gdLst/>
            <a:ahLst/>
            <a:cxnLst/>
            <a:rect l="l" t="t" r="r" b="b"/>
            <a:pathLst>
              <a:path w="1822088" h="2038700">
                <a:moveTo>
                  <a:pt x="0" y="0"/>
                </a:moveTo>
                <a:lnTo>
                  <a:pt x="1822088" y="0"/>
                </a:lnTo>
                <a:lnTo>
                  <a:pt x="1822088" y="2038700"/>
                </a:lnTo>
                <a:lnTo>
                  <a:pt x="0" y="20387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4068041" y="3948999"/>
            <a:ext cx="3786139" cy="1849756"/>
          </a:xfrm>
          <a:prstGeom prst="rect">
            <a:avLst/>
          </a:prstGeom>
        </p:spPr>
        <p:txBody>
          <a:bodyPr lIns="0" tIns="0" rIns="0" bIns="0" rtlCol="0" anchor="t">
            <a:spAutoFit/>
          </a:bodyPr>
          <a:lstStyle/>
          <a:p>
            <a:pPr algn="l">
              <a:lnSpc>
                <a:spcPts val="6960"/>
              </a:lnSpc>
            </a:pPr>
            <a:r>
              <a:rPr lang="en-US" sz="8000" spc="-296">
                <a:solidFill>
                  <a:srgbClr val="0085CA"/>
                </a:solidFill>
                <a:latin typeface="Bobby Jones Soft"/>
                <a:ea typeface="Bobby Jones Soft"/>
                <a:cs typeface="Bobby Jones Soft"/>
                <a:sym typeface="Bobby Jones Soft"/>
              </a:rPr>
              <a:t>Round</a:t>
            </a:r>
          </a:p>
          <a:p>
            <a:pPr marL="0" lvl="0" indent="0" algn="l">
              <a:lnSpc>
                <a:spcPts val="6960"/>
              </a:lnSpc>
              <a:spcBef>
                <a:spcPct val="0"/>
              </a:spcBef>
            </a:pPr>
            <a:r>
              <a:rPr lang="en-US" sz="8000" spc="-296">
                <a:solidFill>
                  <a:srgbClr val="0085CA"/>
                </a:solidFill>
                <a:latin typeface="Bobby Jones Soft"/>
                <a:ea typeface="Bobby Jones Soft"/>
                <a:cs typeface="Bobby Jones Soft"/>
                <a:sym typeface="Bobby Jones Soft"/>
              </a:rPr>
              <a:t>it up!</a:t>
            </a:r>
          </a:p>
        </p:txBody>
      </p:sp>
      <p:sp>
        <p:nvSpPr>
          <p:cNvPr id="7" name="TextBox 7"/>
          <p:cNvSpPr txBox="1">
            <a:spLocks noGrp="1" noRot="1" noMove="1" noResize="1" noEditPoints="1" noAdjustHandles="1" noChangeArrowheads="1" noChangeShapeType="1"/>
          </p:cNvSpPr>
          <p:nvPr/>
        </p:nvSpPr>
        <p:spPr>
          <a:xfrm>
            <a:off x="11820632" y="3948999"/>
            <a:ext cx="7663973" cy="1849756"/>
          </a:xfrm>
          <a:prstGeom prst="rect">
            <a:avLst/>
          </a:prstGeom>
        </p:spPr>
        <p:txBody>
          <a:bodyPr lIns="0" tIns="0" rIns="0" bIns="0" rtlCol="0" anchor="t">
            <a:spAutoFit/>
          </a:bodyPr>
          <a:lstStyle/>
          <a:p>
            <a:pPr algn="l">
              <a:lnSpc>
                <a:spcPts val="6960"/>
              </a:lnSpc>
            </a:pPr>
            <a:r>
              <a:rPr lang="en-US" sz="8000" spc="-296">
                <a:solidFill>
                  <a:srgbClr val="0085CA"/>
                </a:solidFill>
                <a:latin typeface="Bobby Jones Soft"/>
                <a:ea typeface="Bobby Jones Soft"/>
                <a:cs typeface="Bobby Jones Soft"/>
                <a:sym typeface="Bobby Jones Soft"/>
              </a:rPr>
              <a:t>Number</a:t>
            </a:r>
          </a:p>
          <a:p>
            <a:pPr marL="0" lvl="0" indent="0" algn="l">
              <a:lnSpc>
                <a:spcPts val="6960"/>
              </a:lnSpc>
              <a:spcBef>
                <a:spcPct val="0"/>
              </a:spcBef>
            </a:pPr>
            <a:r>
              <a:rPr lang="en-US" sz="8000" spc="-296">
                <a:solidFill>
                  <a:srgbClr val="0085CA"/>
                </a:solidFill>
                <a:latin typeface="Bobby Jones Soft"/>
                <a:ea typeface="Bobby Jones Soft"/>
                <a:cs typeface="Bobby Jones Soft"/>
                <a:sym typeface="Bobby Jones Soft"/>
              </a:rPr>
              <a:t>line</a:t>
            </a:r>
          </a:p>
        </p:txBody>
      </p:sp>
      <p:sp>
        <p:nvSpPr>
          <p:cNvPr id="8" name="TextBox 8"/>
          <p:cNvSpPr txBox="1">
            <a:spLocks noGrp="1" noRot="1" noMove="1" noResize="1" noEditPoints="1" noAdjustHandles="1" noChangeArrowheads="1" noChangeShapeType="1"/>
          </p:cNvSpPr>
          <p:nvPr/>
        </p:nvSpPr>
        <p:spPr>
          <a:xfrm>
            <a:off x="11835696" y="7032548"/>
            <a:ext cx="5299946" cy="1849756"/>
          </a:xfrm>
          <a:prstGeom prst="rect">
            <a:avLst/>
          </a:prstGeom>
        </p:spPr>
        <p:txBody>
          <a:bodyPr lIns="0" tIns="0" rIns="0" bIns="0" rtlCol="0" anchor="t">
            <a:spAutoFit/>
          </a:bodyPr>
          <a:lstStyle/>
          <a:p>
            <a:pPr algn="l">
              <a:lnSpc>
                <a:spcPts val="6960"/>
              </a:lnSpc>
            </a:pPr>
            <a:r>
              <a:rPr lang="en-US" sz="8000" spc="-296">
                <a:solidFill>
                  <a:srgbClr val="0085CA"/>
                </a:solidFill>
                <a:latin typeface="Bobby Jones Soft"/>
                <a:ea typeface="Bobby Jones Soft"/>
                <a:cs typeface="Bobby Jones Soft"/>
                <a:sym typeface="Bobby Jones Soft"/>
              </a:rPr>
              <a:t>Extension</a:t>
            </a:r>
          </a:p>
          <a:p>
            <a:pPr marL="0" lvl="0" indent="0" algn="l">
              <a:lnSpc>
                <a:spcPts val="6960"/>
              </a:lnSpc>
              <a:spcBef>
                <a:spcPct val="0"/>
              </a:spcBef>
            </a:pPr>
            <a:r>
              <a:rPr lang="en-US" sz="8000" spc="-296">
                <a:solidFill>
                  <a:srgbClr val="0085CA"/>
                </a:solidFill>
                <a:latin typeface="Bobby Jones Soft"/>
                <a:ea typeface="Bobby Jones Soft"/>
                <a:cs typeface="Bobby Jones Soft"/>
                <a:sym typeface="Bobby Jones Soft"/>
              </a:rPr>
              <a:t>Tasks</a:t>
            </a:r>
          </a:p>
        </p:txBody>
      </p:sp>
      <p:sp>
        <p:nvSpPr>
          <p:cNvPr id="9" name="TextBox 9"/>
          <p:cNvSpPr txBox="1">
            <a:spLocks noGrp="1" noRot="1" noMove="1" noResize="1" noEditPoints="1" noAdjustHandles="1" noChangeArrowheads="1" noChangeShapeType="1"/>
          </p:cNvSpPr>
          <p:nvPr/>
        </p:nvSpPr>
        <p:spPr>
          <a:xfrm>
            <a:off x="4306745" y="7032548"/>
            <a:ext cx="4200880" cy="1849756"/>
          </a:xfrm>
          <a:prstGeom prst="rect">
            <a:avLst/>
          </a:prstGeom>
        </p:spPr>
        <p:txBody>
          <a:bodyPr lIns="0" tIns="0" rIns="0" bIns="0" rtlCol="0" anchor="t">
            <a:spAutoFit/>
          </a:bodyPr>
          <a:lstStyle/>
          <a:p>
            <a:pPr algn="l">
              <a:lnSpc>
                <a:spcPts val="6960"/>
              </a:lnSpc>
            </a:pPr>
            <a:r>
              <a:rPr lang="en-US" sz="8000" spc="-296">
                <a:solidFill>
                  <a:srgbClr val="0085CA"/>
                </a:solidFill>
                <a:latin typeface="Bobby Jones Soft"/>
                <a:ea typeface="Bobby Jones Soft"/>
                <a:cs typeface="Bobby Jones Soft"/>
                <a:sym typeface="Bobby Jones Soft"/>
              </a:rPr>
              <a:t>Change</a:t>
            </a:r>
          </a:p>
          <a:p>
            <a:pPr marL="0" lvl="0" indent="0" algn="l">
              <a:lnSpc>
                <a:spcPts val="6960"/>
              </a:lnSpc>
              <a:spcBef>
                <a:spcPct val="0"/>
              </a:spcBef>
            </a:pPr>
            <a:r>
              <a:rPr lang="en-US" sz="8000" spc="-296">
                <a:solidFill>
                  <a:srgbClr val="0085CA"/>
                </a:solidFill>
                <a:latin typeface="Bobby Jones Soft"/>
                <a:ea typeface="Bobby Jones Soft"/>
                <a:cs typeface="Bobby Jones Soft"/>
                <a:sym typeface="Bobby Jones Soft"/>
              </a:rPr>
              <a:t>from $20</a:t>
            </a:r>
          </a:p>
        </p:txBody>
      </p:sp>
      <p:grpSp>
        <p:nvGrpSpPr>
          <p:cNvPr id="10" name="Group 10"/>
          <p:cNvGrpSpPr>
            <a:grpSpLocks noGrp="1" noUngrp="1" noRot="1" noMove="1" noResize="1"/>
          </p:cNvGrpSpPr>
          <p:nvPr/>
        </p:nvGrpSpPr>
        <p:grpSpPr>
          <a:xfrm>
            <a:off x="-569359" y="9996690"/>
            <a:ext cx="20744580" cy="378558"/>
            <a:chOff x="0" y="0"/>
            <a:chExt cx="4778447" cy="87200"/>
          </a:xfrm>
        </p:grpSpPr>
        <p:sp>
          <p:nvSpPr>
            <p:cNvPr id="11" name="Freeform 11"/>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12" name="TextBox 12"/>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sp>
        <p:nvSpPr>
          <p:cNvPr id="13" name="Freeform 13"/>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AU"/>
          </a:p>
        </p:txBody>
      </p:sp>
      <p:sp>
        <p:nvSpPr>
          <p:cNvPr id="14" name="TextBox 14"/>
          <p:cNvSpPr txBox="1">
            <a:spLocks noGrp="1" noRot="1" noMove="1" noResize="1" noEditPoints="1" noAdjustHandles="1" noChangeArrowheads="1" noChangeShapeType="1"/>
          </p:cNvSpPr>
          <p:nvPr/>
        </p:nvSpPr>
        <p:spPr>
          <a:xfrm>
            <a:off x="1579044" y="1717385"/>
            <a:ext cx="15129913" cy="1591354"/>
          </a:xfrm>
          <a:prstGeom prst="rect">
            <a:avLst/>
          </a:prstGeom>
        </p:spPr>
        <p:txBody>
          <a:bodyPr lIns="0" tIns="0" rIns="0" bIns="0" rtlCol="0" anchor="t">
            <a:spAutoFit/>
          </a:bodyPr>
          <a:lstStyle/>
          <a:p>
            <a:pPr marL="0" lvl="0" indent="0" algn="ctr">
              <a:lnSpc>
                <a:spcPts val="11296"/>
              </a:lnSpc>
              <a:spcBef>
                <a:spcPct val="0"/>
              </a:spcBef>
            </a:pPr>
            <a:r>
              <a:rPr lang="en-US" sz="12984" spc="-480">
                <a:solidFill>
                  <a:srgbClr val="0085CA"/>
                </a:solidFill>
                <a:latin typeface="Bobby Jones Soft"/>
                <a:ea typeface="Bobby Jones Soft"/>
                <a:cs typeface="Bobby Jones Soft"/>
                <a:sym typeface="Bobby Jones Soft"/>
              </a:rPr>
              <a:t>maths worksheets</a:t>
            </a:r>
          </a:p>
        </p:txBody>
      </p:sp>
      <p:sp>
        <p:nvSpPr>
          <p:cNvPr id="15" name="Freeform 15"/>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AU"/>
          </a:p>
        </p:txBody>
      </p:sp>
    </p:spTree>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rot="-563901">
            <a:off x="14097355" y="3082217"/>
            <a:ext cx="3484356" cy="3251248"/>
          </a:xfrm>
          <a:custGeom>
            <a:avLst/>
            <a:gdLst/>
            <a:ahLst/>
            <a:cxnLst/>
            <a:rect l="l" t="t" r="r" b="b"/>
            <a:pathLst>
              <a:path w="3484356" h="3251248">
                <a:moveTo>
                  <a:pt x="0" y="0"/>
                </a:moveTo>
                <a:lnTo>
                  <a:pt x="3484356" y="0"/>
                </a:lnTo>
                <a:lnTo>
                  <a:pt x="3484356" y="3251247"/>
                </a:lnTo>
                <a:lnTo>
                  <a:pt x="0" y="3251247"/>
                </a:lnTo>
                <a:lnTo>
                  <a:pt x="0" y="0"/>
                </a:lnTo>
                <a:close/>
              </a:path>
            </a:pathLst>
          </a:custGeom>
          <a:blipFill>
            <a:blip r:embed="rId2"/>
            <a:stretch>
              <a:fillRect/>
            </a:stretch>
          </a:blipFill>
        </p:spPr>
        <p:txBody>
          <a:bodyPr/>
          <a:lstStyle/>
          <a:p>
            <a:endParaRPr lang="en-AU"/>
          </a:p>
        </p:txBody>
      </p:sp>
      <p:sp>
        <p:nvSpPr>
          <p:cNvPr id="3" name="TextBox 3"/>
          <p:cNvSpPr txBox="1">
            <a:spLocks noGrp="1" noRot="1" noMove="1" noResize="1" noEditPoints="1" noAdjustHandles="1" noChangeArrowheads="1" noChangeShapeType="1"/>
          </p:cNvSpPr>
          <p:nvPr/>
        </p:nvSpPr>
        <p:spPr>
          <a:xfrm>
            <a:off x="4389491" y="3115121"/>
            <a:ext cx="9661418" cy="6075680"/>
          </a:xfrm>
          <a:prstGeom prst="rect">
            <a:avLst/>
          </a:prstGeom>
        </p:spPr>
        <p:txBody>
          <a:bodyPr lIns="0" tIns="0" rIns="0" bIns="0" rtlCol="0" anchor="t">
            <a:spAutoFit/>
          </a:bodyPr>
          <a:lstStyle/>
          <a:p>
            <a:pPr algn="just">
              <a:lnSpc>
                <a:spcPts val="5320"/>
              </a:lnSpc>
            </a:pPr>
            <a:r>
              <a:rPr lang="en-US" sz="3800">
                <a:solidFill>
                  <a:srgbClr val="453135"/>
                </a:solidFill>
                <a:latin typeface="Calibri (MS)"/>
                <a:ea typeface="Calibri (MS)"/>
                <a:cs typeface="Calibri (MS)"/>
                <a:sym typeface="Calibri (MS)"/>
              </a:rPr>
              <a:t>Before getting a pet, what is the first thing you think you should do?</a:t>
            </a:r>
          </a:p>
          <a:p>
            <a:pPr algn="just">
              <a:lnSpc>
                <a:spcPts val="1820"/>
              </a:lnSpc>
            </a:pPr>
            <a:endParaRPr lang="en-US" sz="3800">
              <a:solidFill>
                <a:srgbClr val="453135"/>
              </a:solidFill>
              <a:latin typeface="Calibri (MS)"/>
              <a:ea typeface="Calibri (MS)"/>
              <a:cs typeface="Calibri (MS)"/>
              <a:sym typeface="Calibri (MS)"/>
            </a:endParaRPr>
          </a:p>
          <a:p>
            <a:pPr algn="just">
              <a:lnSpc>
                <a:spcPts val="5320"/>
              </a:lnSpc>
            </a:pPr>
            <a:r>
              <a:rPr lang="en-US" sz="3800">
                <a:solidFill>
                  <a:srgbClr val="453135"/>
                </a:solidFill>
                <a:latin typeface="Calibri (MS)"/>
                <a:ea typeface="Calibri (MS)"/>
                <a:cs typeface="Calibri (MS)"/>
                <a:sym typeface="Calibri (MS)"/>
              </a:rPr>
              <a:t>Will all dogs cost the same amount of money to care for? Justify your answer</a:t>
            </a:r>
          </a:p>
          <a:p>
            <a:pPr algn="just">
              <a:lnSpc>
                <a:spcPts val="1820"/>
              </a:lnSpc>
            </a:pPr>
            <a:endParaRPr lang="en-US" sz="3800">
              <a:solidFill>
                <a:srgbClr val="453135"/>
              </a:solidFill>
              <a:latin typeface="Calibri (MS)"/>
              <a:ea typeface="Calibri (MS)"/>
              <a:cs typeface="Calibri (MS)"/>
              <a:sym typeface="Calibri (MS)"/>
            </a:endParaRPr>
          </a:p>
          <a:p>
            <a:pPr algn="just">
              <a:lnSpc>
                <a:spcPts val="5320"/>
              </a:lnSpc>
            </a:pPr>
            <a:r>
              <a:rPr lang="en-US" sz="3800">
                <a:solidFill>
                  <a:srgbClr val="453135"/>
                </a:solidFill>
                <a:latin typeface="Calibri (MS)"/>
                <a:ea typeface="Calibri (MS)"/>
                <a:cs typeface="Calibri (MS)"/>
                <a:sym typeface="Calibri (MS)"/>
              </a:rPr>
              <a:t>Will all cats cost the same amount of money to care for? Justify your answer</a:t>
            </a:r>
          </a:p>
          <a:p>
            <a:pPr algn="just">
              <a:lnSpc>
                <a:spcPts val="1820"/>
              </a:lnSpc>
            </a:pPr>
            <a:endParaRPr lang="en-US" sz="3800">
              <a:solidFill>
                <a:srgbClr val="453135"/>
              </a:solidFill>
              <a:latin typeface="Calibri (MS)"/>
              <a:ea typeface="Calibri (MS)"/>
              <a:cs typeface="Calibri (MS)"/>
              <a:sym typeface="Calibri (MS)"/>
            </a:endParaRPr>
          </a:p>
          <a:p>
            <a:pPr algn="just">
              <a:lnSpc>
                <a:spcPts val="5320"/>
              </a:lnSpc>
              <a:spcBef>
                <a:spcPct val="0"/>
              </a:spcBef>
            </a:pPr>
            <a:r>
              <a:rPr lang="en-US" sz="3800">
                <a:solidFill>
                  <a:srgbClr val="453135"/>
                </a:solidFill>
                <a:latin typeface="Calibri (MS)"/>
                <a:ea typeface="Calibri (MS)"/>
                <a:cs typeface="Calibri (MS)"/>
                <a:sym typeface="Calibri (MS)"/>
              </a:rPr>
              <a:t>Why is it important to think about how much time and money a pet needs before getting one?</a:t>
            </a:r>
          </a:p>
        </p:txBody>
      </p:sp>
      <p:sp>
        <p:nvSpPr>
          <p:cNvPr id="4" name="Freeform 4"/>
          <p:cNvSpPr>
            <a:spLocks noGrp="1" noRot="1" noMove="1" noResize="1" noEditPoints="1" noAdjustHandles="1" noChangeArrowheads="1" noChangeShapeType="1"/>
          </p:cNvSpPr>
          <p:nvPr/>
        </p:nvSpPr>
        <p:spPr>
          <a:xfrm>
            <a:off x="13855280" y="4887879"/>
            <a:ext cx="4027160" cy="3216914"/>
          </a:xfrm>
          <a:custGeom>
            <a:avLst/>
            <a:gdLst/>
            <a:ahLst/>
            <a:cxnLst/>
            <a:rect l="l" t="t" r="r" b="b"/>
            <a:pathLst>
              <a:path w="4027160" h="3216914">
                <a:moveTo>
                  <a:pt x="0" y="0"/>
                </a:moveTo>
                <a:lnTo>
                  <a:pt x="4027160" y="0"/>
                </a:lnTo>
                <a:lnTo>
                  <a:pt x="4027160" y="3216914"/>
                </a:lnTo>
                <a:lnTo>
                  <a:pt x="0" y="3216914"/>
                </a:lnTo>
                <a:lnTo>
                  <a:pt x="0" y="0"/>
                </a:lnTo>
                <a:close/>
              </a:path>
            </a:pathLst>
          </a:custGeom>
          <a:blipFill>
            <a:blip r:embed="rId3"/>
            <a:stretch>
              <a:fillRect/>
            </a:stretch>
          </a:blipFill>
        </p:spPr>
        <p:txBody>
          <a:bodyPr/>
          <a:lstStyle/>
          <a:p>
            <a:endParaRPr lang="en-AU"/>
          </a:p>
        </p:txBody>
      </p:sp>
      <p:sp>
        <p:nvSpPr>
          <p:cNvPr id="5" name="Freeform 5"/>
          <p:cNvSpPr>
            <a:spLocks noGrp="1" noRot="1" noMove="1" noResize="1" noEditPoints="1" noAdjustHandles="1" noChangeArrowheads="1" noChangeShapeType="1"/>
          </p:cNvSpPr>
          <p:nvPr/>
        </p:nvSpPr>
        <p:spPr>
          <a:xfrm>
            <a:off x="481042" y="4887879"/>
            <a:ext cx="2903120" cy="4708720"/>
          </a:xfrm>
          <a:custGeom>
            <a:avLst/>
            <a:gdLst/>
            <a:ahLst/>
            <a:cxnLst/>
            <a:rect l="l" t="t" r="r" b="b"/>
            <a:pathLst>
              <a:path w="2903120" h="4708720">
                <a:moveTo>
                  <a:pt x="0" y="0"/>
                </a:moveTo>
                <a:lnTo>
                  <a:pt x="2903121" y="0"/>
                </a:lnTo>
                <a:lnTo>
                  <a:pt x="2903121" y="4708720"/>
                </a:lnTo>
                <a:lnTo>
                  <a:pt x="0" y="4708720"/>
                </a:lnTo>
                <a:lnTo>
                  <a:pt x="0" y="0"/>
                </a:lnTo>
                <a:close/>
              </a:path>
            </a:pathLst>
          </a:custGeom>
          <a:blipFill>
            <a:blip r:embed="rId4"/>
            <a:stretch>
              <a:fillRect/>
            </a:stretch>
          </a:blipFill>
        </p:spPr>
        <p:txBody>
          <a:bodyPr/>
          <a:lstStyle/>
          <a:p>
            <a:endParaRPr lang="en-AU"/>
          </a:p>
        </p:txBody>
      </p:sp>
      <p:grpSp>
        <p:nvGrpSpPr>
          <p:cNvPr id="6" name="Group 6"/>
          <p:cNvGrpSpPr>
            <a:grpSpLocks noGrp="1" noUngrp="1" noRot="1" noMove="1" noResize="1"/>
          </p:cNvGrpSpPr>
          <p:nvPr/>
        </p:nvGrpSpPr>
        <p:grpSpPr>
          <a:xfrm>
            <a:off x="-569359" y="9996690"/>
            <a:ext cx="20744580" cy="378558"/>
            <a:chOff x="0" y="0"/>
            <a:chExt cx="4778447" cy="87200"/>
          </a:xfrm>
        </p:grpSpPr>
        <p:sp>
          <p:nvSpPr>
            <p:cNvPr id="7" name="Freeform 7"/>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sp>
        <p:nvSpPr>
          <p:cNvPr id="9" name="Freeform 9"/>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0" name="TextBox 10"/>
          <p:cNvSpPr txBox="1">
            <a:spLocks noGrp="1" noRot="1" noMove="1" noResize="1" noEditPoints="1" noAdjustHandles="1" noChangeArrowheads="1" noChangeShapeType="1"/>
          </p:cNvSpPr>
          <p:nvPr/>
        </p:nvSpPr>
        <p:spPr>
          <a:xfrm>
            <a:off x="1579044" y="1276117"/>
            <a:ext cx="15129913" cy="1591354"/>
          </a:xfrm>
          <a:prstGeom prst="rect">
            <a:avLst/>
          </a:prstGeom>
        </p:spPr>
        <p:txBody>
          <a:bodyPr lIns="0" tIns="0" rIns="0" bIns="0" rtlCol="0" anchor="t">
            <a:spAutoFit/>
          </a:bodyPr>
          <a:lstStyle/>
          <a:p>
            <a:pPr marL="0" lvl="0" indent="0" algn="ctr">
              <a:lnSpc>
                <a:spcPts val="11296"/>
              </a:lnSpc>
              <a:spcBef>
                <a:spcPct val="0"/>
              </a:spcBef>
            </a:pPr>
            <a:r>
              <a:rPr lang="en-US" sz="12984" spc="-480">
                <a:solidFill>
                  <a:srgbClr val="0085CA"/>
                </a:solidFill>
                <a:latin typeface="Bobby Jones Soft"/>
                <a:ea typeface="Bobby Jones Soft"/>
                <a:cs typeface="Bobby Jones Soft"/>
                <a:sym typeface="Bobby Jones Soft"/>
              </a:rPr>
              <a:t>reflection</a:t>
            </a:r>
          </a:p>
        </p:txBody>
      </p:sp>
      <p:grpSp>
        <p:nvGrpSpPr>
          <p:cNvPr id="11" name="Group 11"/>
          <p:cNvGrpSpPr>
            <a:grpSpLocks noGrp="1" noUngrp="1" noRot="1" noMove="1" noResize="1"/>
          </p:cNvGrpSpPr>
          <p:nvPr/>
        </p:nvGrpSpPr>
        <p:grpSpPr>
          <a:xfrm>
            <a:off x="3694922" y="3267521"/>
            <a:ext cx="383809" cy="5176018"/>
            <a:chOff x="0" y="0"/>
            <a:chExt cx="511745" cy="6901357"/>
          </a:xfrm>
        </p:grpSpPr>
        <p:sp>
          <p:nvSpPr>
            <p:cNvPr id="12" name="Freeform 12"/>
            <p:cNvSpPr>
              <a:spLocks noGrp="1" noRot="1" noMove="1" noResize="1" noEditPoints="1" noAdjustHandles="1" noChangeArrowheads="1" noChangeShapeType="1"/>
            </p:cNvSpPr>
            <p:nvPr/>
          </p:nvSpPr>
          <p:spPr>
            <a:xfrm>
              <a:off x="0" y="0"/>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7">
                <a:extLst>
                  <a:ext uri="{96DAC541-7B7A-43D3-8B79-37D633B846F1}">
                    <asvg:svgBlip xmlns:asvg="http://schemas.microsoft.com/office/drawing/2016/SVG/main" r:embed="rId8"/>
                  </a:ext>
                </a:extLst>
              </a:blip>
              <a:stretch>
                <a:fillRect b="-56846"/>
              </a:stretch>
            </a:blipFill>
          </p:spPr>
          <p:txBody>
            <a:bodyPr/>
            <a:lstStyle/>
            <a:p>
              <a:endParaRPr lang="en-AU"/>
            </a:p>
          </p:txBody>
        </p:sp>
        <p:sp>
          <p:nvSpPr>
            <p:cNvPr id="13" name="Freeform 13"/>
            <p:cNvSpPr>
              <a:spLocks noGrp="1" noRot="1" noMove="1" noResize="1" noEditPoints="1" noAdjustHandles="1" noChangeArrowheads="1" noChangeShapeType="1"/>
            </p:cNvSpPr>
            <p:nvPr/>
          </p:nvSpPr>
          <p:spPr>
            <a:xfrm>
              <a:off x="0" y="2160478"/>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7">
                <a:extLst>
                  <a:ext uri="{96DAC541-7B7A-43D3-8B79-37D633B846F1}">
                    <asvg:svgBlip xmlns:asvg="http://schemas.microsoft.com/office/drawing/2016/SVG/main" r:embed="rId8"/>
                  </a:ext>
                </a:extLst>
              </a:blip>
              <a:stretch>
                <a:fillRect b="-56846"/>
              </a:stretch>
            </a:blipFill>
          </p:spPr>
          <p:txBody>
            <a:bodyPr/>
            <a:lstStyle/>
            <a:p>
              <a:endParaRPr lang="en-AU"/>
            </a:p>
          </p:txBody>
        </p:sp>
        <p:sp>
          <p:nvSpPr>
            <p:cNvPr id="14" name="Freeform 14"/>
            <p:cNvSpPr>
              <a:spLocks noGrp="1" noRot="1" noMove="1" noResize="1" noEditPoints="1" noAdjustHandles="1" noChangeArrowheads="1" noChangeShapeType="1"/>
            </p:cNvSpPr>
            <p:nvPr/>
          </p:nvSpPr>
          <p:spPr>
            <a:xfrm>
              <a:off x="0" y="4226316"/>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7">
                <a:extLst>
                  <a:ext uri="{96DAC541-7B7A-43D3-8B79-37D633B846F1}">
                    <asvg:svgBlip xmlns:asvg="http://schemas.microsoft.com/office/drawing/2016/SVG/main" r:embed="rId8"/>
                  </a:ext>
                </a:extLst>
              </a:blip>
              <a:stretch>
                <a:fillRect b="-56846"/>
              </a:stretch>
            </a:blipFill>
          </p:spPr>
          <p:txBody>
            <a:bodyPr/>
            <a:lstStyle/>
            <a:p>
              <a:endParaRPr lang="en-AU"/>
            </a:p>
          </p:txBody>
        </p:sp>
        <p:sp>
          <p:nvSpPr>
            <p:cNvPr id="15" name="Freeform 15"/>
            <p:cNvSpPr>
              <a:spLocks noGrp="1" noRot="1" noMove="1" noResize="1" noEditPoints="1" noAdjustHandles="1" noChangeArrowheads="1" noChangeShapeType="1"/>
            </p:cNvSpPr>
            <p:nvPr/>
          </p:nvSpPr>
          <p:spPr>
            <a:xfrm>
              <a:off x="0" y="6292155"/>
              <a:ext cx="511745" cy="609202"/>
            </a:xfrm>
            <a:custGeom>
              <a:avLst/>
              <a:gdLst/>
              <a:ahLst/>
              <a:cxnLst/>
              <a:rect l="l" t="t" r="r" b="b"/>
              <a:pathLst>
                <a:path w="511745" h="609202">
                  <a:moveTo>
                    <a:pt x="0" y="0"/>
                  </a:moveTo>
                  <a:lnTo>
                    <a:pt x="511745" y="0"/>
                  </a:lnTo>
                  <a:lnTo>
                    <a:pt x="511745" y="609202"/>
                  </a:lnTo>
                  <a:lnTo>
                    <a:pt x="0" y="609202"/>
                  </a:lnTo>
                  <a:lnTo>
                    <a:pt x="0" y="0"/>
                  </a:lnTo>
                  <a:close/>
                </a:path>
              </a:pathLst>
            </a:custGeom>
            <a:blipFill>
              <a:blip r:embed="rId7">
                <a:extLst>
                  <a:ext uri="{96DAC541-7B7A-43D3-8B79-37D633B846F1}">
                    <asvg:svgBlip xmlns:asvg="http://schemas.microsoft.com/office/drawing/2016/SVG/main" r:embed="rId8"/>
                  </a:ext>
                </a:extLst>
              </a:blip>
              <a:stretch>
                <a:fillRect b="-56846"/>
              </a:stretch>
            </a:blipFill>
          </p:spPr>
          <p:txBody>
            <a:bodyPr/>
            <a:lstStyle/>
            <a:p>
              <a:endParaRPr lang="en-AU"/>
            </a:p>
          </p:txBody>
        </p:sp>
      </p:grpSp>
      <p:sp>
        <p:nvSpPr>
          <p:cNvPr id="16" name="Freeform 16"/>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Tree>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85CA"/>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3380684" y="2472856"/>
            <a:ext cx="11526631" cy="5341288"/>
          </a:xfrm>
          <a:custGeom>
            <a:avLst/>
            <a:gdLst/>
            <a:ahLst/>
            <a:cxnLst/>
            <a:rect l="l" t="t" r="r" b="b"/>
            <a:pathLst>
              <a:path w="11526631" h="5341288">
                <a:moveTo>
                  <a:pt x="0" y="0"/>
                </a:moveTo>
                <a:lnTo>
                  <a:pt x="11526632" y="0"/>
                </a:lnTo>
                <a:lnTo>
                  <a:pt x="11526632" y="5341288"/>
                </a:lnTo>
                <a:lnTo>
                  <a:pt x="0" y="5341288"/>
                </a:lnTo>
                <a:lnTo>
                  <a:pt x="0" y="0"/>
                </a:lnTo>
                <a:close/>
              </a:path>
            </a:pathLst>
          </a:custGeom>
          <a:blipFill>
            <a:blip r:embed="rId2"/>
            <a:stretch>
              <a:fillRect/>
            </a:stretch>
          </a:blipFill>
        </p:spPr>
        <p:txBody>
          <a:bodyPr/>
          <a:lstStyle/>
          <a:p>
            <a:endParaRPr lang="en-A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chemeClr val="accent3">
            <a:lumMod val="20000"/>
            <a:lumOff val="80000"/>
          </a:schemeClr>
        </a:solidFill>
        <a:effectLst/>
      </p:bgPr>
    </p:bg>
    <p:spTree>
      <p:nvGrpSpPr>
        <p:cNvPr id="1" name=""/>
        <p:cNvGrpSpPr/>
        <p:nvPr/>
      </p:nvGrpSpPr>
      <p:grpSpPr>
        <a:xfrm>
          <a:off x="0" y="0"/>
          <a:ext cx="0" cy="0"/>
          <a:chOff x="0" y="0"/>
          <a:chExt cx="0" cy="0"/>
        </a:xfrm>
      </p:grpSpPr>
      <p:grpSp>
        <p:nvGrpSpPr>
          <p:cNvPr id="3" name="Group 3"/>
          <p:cNvGrpSpPr/>
          <p:nvPr/>
        </p:nvGrpSpPr>
        <p:grpSpPr>
          <a:xfrm>
            <a:off x="-569359" y="9996690"/>
            <a:ext cx="20744580" cy="378558"/>
            <a:chOff x="0" y="0"/>
            <a:chExt cx="4778447" cy="87200"/>
          </a:xfrm>
        </p:grpSpPr>
        <p:sp>
          <p:nvSpPr>
            <p:cNvPr id="4" name="Freeform 4"/>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5" name="TextBox 5"/>
            <p:cNvSpPr txBox="1"/>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AU"/>
          </a:p>
        </p:txBody>
      </p:sp>
      <p:sp>
        <p:nvSpPr>
          <p:cNvPr id="7" name="TextBox 7"/>
          <p:cNvSpPr txBox="1"/>
          <p:nvPr/>
        </p:nvSpPr>
        <p:spPr>
          <a:xfrm>
            <a:off x="1579044" y="1717385"/>
            <a:ext cx="15129913" cy="1591288"/>
          </a:xfrm>
          <a:prstGeom prst="rect">
            <a:avLst/>
          </a:prstGeom>
        </p:spPr>
        <p:txBody>
          <a:bodyPr lIns="0" tIns="0" rIns="0" bIns="0" rtlCol="0" anchor="t">
            <a:spAutoFit/>
          </a:bodyPr>
          <a:lstStyle/>
          <a:p>
            <a:pPr marL="0" lvl="0" indent="0" algn="ctr">
              <a:lnSpc>
                <a:spcPts val="11296"/>
              </a:lnSpc>
              <a:spcBef>
                <a:spcPct val="0"/>
              </a:spcBef>
            </a:pPr>
            <a:r>
              <a:rPr lang="en-US" sz="12984" spc="-480" dirty="0">
                <a:solidFill>
                  <a:srgbClr val="0085CA"/>
                </a:solidFill>
                <a:latin typeface="Bobby Jones Soft"/>
                <a:ea typeface="Bobby Jones Soft"/>
                <a:cs typeface="Bobby Jones Soft"/>
                <a:sym typeface="Bobby Jones Soft"/>
              </a:rPr>
              <a:t>Lesson resources</a:t>
            </a:r>
          </a:p>
        </p:txBody>
      </p:sp>
      <p:sp>
        <p:nvSpPr>
          <p:cNvPr id="8" name="Freeform 8"/>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AU"/>
          </a:p>
        </p:txBody>
      </p:sp>
      <p:sp>
        <p:nvSpPr>
          <p:cNvPr id="13" name="TextBox 13"/>
          <p:cNvSpPr txBox="1"/>
          <p:nvPr/>
        </p:nvSpPr>
        <p:spPr>
          <a:xfrm>
            <a:off x="2898864" y="3455689"/>
            <a:ext cx="5105401" cy="975011"/>
          </a:xfrm>
          <a:prstGeom prst="rect">
            <a:avLst/>
          </a:prstGeom>
        </p:spPr>
        <p:txBody>
          <a:bodyPr wrap="square" lIns="0" tIns="0" rIns="0" bIns="0" rtlCol="0" anchor="t">
            <a:spAutoFit/>
          </a:bodyPr>
          <a:lstStyle/>
          <a:p>
            <a:pPr marL="0" lvl="0" indent="0" algn="l">
              <a:lnSpc>
                <a:spcPts val="6960"/>
              </a:lnSpc>
              <a:spcBef>
                <a:spcPct val="0"/>
              </a:spcBef>
            </a:pPr>
            <a:r>
              <a:rPr lang="en-US" sz="8000" spc="-296" dirty="0">
                <a:solidFill>
                  <a:srgbClr val="0085CA"/>
                </a:solidFill>
                <a:latin typeface="Bobby Jones Soft"/>
                <a:ea typeface="Bobby Jones Soft"/>
                <a:cs typeface="Bobby Jones Soft"/>
                <a:sym typeface="Bobby Jones Soft"/>
              </a:rPr>
              <a:t>worksheets </a:t>
            </a:r>
          </a:p>
        </p:txBody>
      </p:sp>
      <p:sp>
        <p:nvSpPr>
          <p:cNvPr id="14" name="TextBox 14"/>
          <p:cNvSpPr txBox="1"/>
          <p:nvPr/>
        </p:nvSpPr>
        <p:spPr>
          <a:xfrm>
            <a:off x="11277600" y="3465100"/>
            <a:ext cx="7663973" cy="973368"/>
          </a:xfrm>
          <a:prstGeom prst="rect">
            <a:avLst/>
          </a:prstGeom>
        </p:spPr>
        <p:txBody>
          <a:bodyPr lIns="0" tIns="0" rIns="0" bIns="0" rtlCol="0" anchor="t">
            <a:spAutoFit/>
          </a:bodyPr>
          <a:lstStyle/>
          <a:p>
            <a:pPr marL="0" lvl="0" indent="0" algn="l">
              <a:lnSpc>
                <a:spcPts val="6960"/>
              </a:lnSpc>
              <a:spcBef>
                <a:spcPct val="0"/>
              </a:spcBef>
            </a:pPr>
            <a:r>
              <a:rPr lang="en-US" sz="8000" spc="-296" dirty="0">
                <a:solidFill>
                  <a:srgbClr val="0085CA"/>
                </a:solidFill>
                <a:latin typeface="Bobby Jones Soft"/>
                <a:ea typeface="Bobby Jones Soft"/>
                <a:cs typeface="Bobby Jones Soft"/>
                <a:sym typeface="Bobby Jones Soft"/>
              </a:rPr>
              <a:t>hand outs</a:t>
            </a:r>
          </a:p>
        </p:txBody>
      </p:sp>
      <p:pic>
        <p:nvPicPr>
          <p:cNvPr id="22" name="Picture 21">
            <a:extLst>
              <a:ext uri="{FF2B5EF4-FFF2-40B4-BE49-F238E27FC236}">
                <a16:creationId xmlns:a16="http://schemas.microsoft.com/office/drawing/2014/main" id="{B9564C29-F0D8-4A54-ACF3-3A222BB0A6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4821389"/>
            <a:ext cx="2838846" cy="4048690"/>
          </a:xfrm>
          <a:prstGeom prst="rect">
            <a:avLst/>
          </a:prstGeom>
        </p:spPr>
      </p:pic>
      <p:pic>
        <p:nvPicPr>
          <p:cNvPr id="24" name="Picture 23">
            <a:extLst>
              <a:ext uri="{FF2B5EF4-FFF2-40B4-BE49-F238E27FC236}">
                <a16:creationId xmlns:a16="http://schemas.microsoft.com/office/drawing/2014/main" id="{E18FFE81-9603-4C6B-B344-7CA89AA179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200" y="4831780"/>
            <a:ext cx="2865424" cy="4048690"/>
          </a:xfrm>
          <a:prstGeom prst="rect">
            <a:avLst/>
          </a:prstGeom>
        </p:spPr>
      </p:pic>
      <p:pic>
        <p:nvPicPr>
          <p:cNvPr id="26" name="Picture 25">
            <a:extLst>
              <a:ext uri="{FF2B5EF4-FFF2-40B4-BE49-F238E27FC236}">
                <a16:creationId xmlns:a16="http://schemas.microsoft.com/office/drawing/2014/main" id="{EA91AA59-B597-44D2-BD48-07796B69F0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79778" y="4822878"/>
            <a:ext cx="2848974" cy="4047201"/>
          </a:xfrm>
          <a:prstGeom prst="rect">
            <a:avLst/>
          </a:prstGeom>
        </p:spPr>
      </p:pic>
      <p:pic>
        <p:nvPicPr>
          <p:cNvPr id="28" name="Picture 27">
            <a:extLst>
              <a:ext uri="{FF2B5EF4-FFF2-40B4-BE49-F238E27FC236}">
                <a16:creationId xmlns:a16="http://schemas.microsoft.com/office/drawing/2014/main" id="{FFD890A7-699A-4CC9-A4F3-8984937335D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21962" y="4833917"/>
            <a:ext cx="2848974" cy="4046552"/>
          </a:xfrm>
          <a:prstGeom prst="rect">
            <a:avLst/>
          </a:prstGeom>
        </p:spPr>
      </p:pic>
      <p:pic>
        <p:nvPicPr>
          <p:cNvPr id="30" name="Picture 29">
            <a:extLst>
              <a:ext uri="{FF2B5EF4-FFF2-40B4-BE49-F238E27FC236}">
                <a16:creationId xmlns:a16="http://schemas.microsoft.com/office/drawing/2014/main" id="{0C191B94-29E7-441F-8592-EF13D1F398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827003" y="4831780"/>
            <a:ext cx="2929168" cy="4129223"/>
          </a:xfrm>
          <a:prstGeom prst="rect">
            <a:avLst/>
          </a:prstGeom>
        </p:spPr>
      </p:pic>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F3FA"/>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2859170" y="-650846"/>
            <a:ext cx="21147170" cy="11157730"/>
          </a:xfrm>
          <a:custGeom>
            <a:avLst/>
            <a:gdLst/>
            <a:ahLst/>
            <a:cxnLst/>
            <a:rect l="l" t="t" r="r" b="b"/>
            <a:pathLst>
              <a:path w="21147170" h="11157730">
                <a:moveTo>
                  <a:pt x="0" y="0"/>
                </a:moveTo>
                <a:lnTo>
                  <a:pt x="21147170" y="0"/>
                </a:lnTo>
                <a:lnTo>
                  <a:pt x="21147170" y="11157730"/>
                </a:lnTo>
                <a:lnTo>
                  <a:pt x="0" y="11157730"/>
                </a:lnTo>
                <a:lnTo>
                  <a:pt x="0" y="0"/>
                </a:lnTo>
                <a:close/>
              </a:path>
            </a:pathLst>
          </a:custGeom>
          <a:blipFill>
            <a:blip r:embed="rId2"/>
            <a:stretch>
              <a:fillRect t="-15836" b="-15836"/>
            </a:stretch>
          </a:blipFill>
        </p:spPr>
        <p:txBody>
          <a:bodyPr/>
          <a:lstStyle/>
          <a:p>
            <a:endParaRPr lang="en-AU"/>
          </a:p>
        </p:txBody>
      </p:sp>
      <p:sp>
        <p:nvSpPr>
          <p:cNvPr id="3" name="Freeform 3"/>
          <p:cNvSpPr>
            <a:spLocks noGrp="1" noRot="1" noMove="1" noResize="1" noEditPoints="1" noAdjustHandles="1" noChangeArrowheads="1" noChangeShapeType="1"/>
          </p:cNvSpPr>
          <p:nvPr/>
        </p:nvSpPr>
        <p:spPr>
          <a:xfrm>
            <a:off x="7756817" y="3625396"/>
            <a:ext cx="379234" cy="451455"/>
          </a:xfrm>
          <a:custGeom>
            <a:avLst/>
            <a:gdLst/>
            <a:ahLst/>
            <a:cxnLst/>
            <a:rect l="l" t="t" r="r" b="b"/>
            <a:pathLst>
              <a:path w="379234" h="451455">
                <a:moveTo>
                  <a:pt x="0" y="0"/>
                </a:moveTo>
                <a:lnTo>
                  <a:pt x="379234" y="0"/>
                </a:lnTo>
                <a:lnTo>
                  <a:pt x="379234" y="451455"/>
                </a:lnTo>
                <a:lnTo>
                  <a:pt x="0" y="451455"/>
                </a:lnTo>
                <a:lnTo>
                  <a:pt x="0" y="0"/>
                </a:lnTo>
                <a:close/>
              </a:path>
            </a:pathLst>
          </a:custGeom>
          <a:blipFill>
            <a:blip r:embed="rId3">
              <a:extLst>
                <a:ext uri="{96DAC541-7B7A-43D3-8B79-37D633B846F1}">
                  <asvg:svgBlip xmlns:asvg="http://schemas.microsoft.com/office/drawing/2016/SVG/main" r:embed="rId4"/>
                </a:ext>
              </a:extLst>
            </a:blip>
            <a:stretch>
              <a:fillRect b="-56846"/>
            </a:stretch>
          </a:blipFill>
        </p:spPr>
        <p:txBody>
          <a:bodyPr/>
          <a:lstStyle/>
          <a:p>
            <a:endParaRPr lang="en-AU"/>
          </a:p>
        </p:txBody>
      </p:sp>
      <p:sp>
        <p:nvSpPr>
          <p:cNvPr id="4" name="Freeform 4"/>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AU"/>
          </a:p>
        </p:txBody>
      </p:sp>
      <p:sp>
        <p:nvSpPr>
          <p:cNvPr id="5" name="TextBox 5"/>
          <p:cNvSpPr txBox="1">
            <a:spLocks noGrp="1" noRot="1" noMove="1" noResize="1" noEditPoints="1" noAdjustHandles="1" noChangeArrowheads="1" noChangeShapeType="1"/>
          </p:cNvSpPr>
          <p:nvPr/>
        </p:nvSpPr>
        <p:spPr>
          <a:xfrm>
            <a:off x="8283061" y="3373747"/>
            <a:ext cx="9544885" cy="5517925"/>
          </a:xfrm>
          <a:prstGeom prst="rect">
            <a:avLst/>
          </a:prstGeom>
        </p:spPr>
        <p:txBody>
          <a:bodyPr lIns="0" tIns="0" rIns="0" bIns="0" rtlCol="0" anchor="t">
            <a:spAutoFit/>
          </a:bodyPr>
          <a:lstStyle/>
          <a:p>
            <a:pPr algn="l">
              <a:lnSpc>
                <a:spcPts val="5612"/>
              </a:lnSpc>
            </a:pPr>
            <a:r>
              <a:rPr lang="en-US" sz="4008" dirty="0">
                <a:solidFill>
                  <a:srgbClr val="0085CA"/>
                </a:solidFill>
                <a:latin typeface="Calibri (MS)"/>
                <a:ea typeface="Calibri (MS)"/>
                <a:cs typeface="Calibri (MS)"/>
                <a:sym typeface="Calibri (MS)"/>
              </a:rPr>
              <a:t>Learn the different costs of caring for a pet dog and cat​</a:t>
            </a:r>
          </a:p>
          <a:p>
            <a:pPr algn="l">
              <a:lnSpc>
                <a:spcPts val="2104"/>
              </a:lnSpc>
            </a:pPr>
            <a:endParaRPr lang="en-US" sz="4008" dirty="0">
              <a:solidFill>
                <a:srgbClr val="0085CA"/>
              </a:solidFill>
              <a:latin typeface="Calibri (MS)"/>
              <a:ea typeface="Calibri (MS)"/>
              <a:cs typeface="Calibri (MS)"/>
              <a:sym typeface="Calibri (MS)"/>
            </a:endParaRPr>
          </a:p>
          <a:p>
            <a:pPr algn="l">
              <a:lnSpc>
                <a:spcPts val="5612"/>
              </a:lnSpc>
            </a:pPr>
            <a:r>
              <a:rPr lang="en-US" sz="4008" dirty="0">
                <a:solidFill>
                  <a:srgbClr val="0085CA"/>
                </a:solidFill>
                <a:latin typeface="Calibri (MS)"/>
                <a:ea typeface="Calibri (MS)"/>
                <a:cs typeface="Calibri (MS)"/>
                <a:sym typeface="Calibri (MS)"/>
              </a:rPr>
              <a:t>Understand having a pet means spending money throughout the animals' whole life</a:t>
            </a:r>
          </a:p>
          <a:p>
            <a:pPr algn="l">
              <a:lnSpc>
                <a:spcPts val="2104"/>
              </a:lnSpc>
            </a:pPr>
            <a:endParaRPr lang="en-US" sz="4008" dirty="0">
              <a:solidFill>
                <a:srgbClr val="0085CA"/>
              </a:solidFill>
              <a:latin typeface="Calibri (MS)"/>
              <a:ea typeface="Calibri (MS)"/>
              <a:cs typeface="Calibri (MS)"/>
              <a:sym typeface="Calibri (MS)"/>
            </a:endParaRPr>
          </a:p>
          <a:p>
            <a:pPr algn="l">
              <a:lnSpc>
                <a:spcPts val="5612"/>
              </a:lnSpc>
            </a:pPr>
            <a:r>
              <a:rPr lang="en-US" sz="4008" dirty="0">
                <a:solidFill>
                  <a:srgbClr val="0085CA"/>
                </a:solidFill>
                <a:latin typeface="Calibri (MS)"/>
                <a:ea typeface="Calibri (MS)"/>
                <a:cs typeface="Calibri (MS)"/>
                <a:sym typeface="Calibri (MS)"/>
              </a:rPr>
              <a:t>Use math to figure out how much money we need to take care of our pets and keep them happy, healthy and safe</a:t>
            </a:r>
          </a:p>
        </p:txBody>
      </p:sp>
      <p:sp>
        <p:nvSpPr>
          <p:cNvPr id="6" name="TextBox 6"/>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dirty="0">
                <a:solidFill>
                  <a:srgbClr val="0085CA"/>
                </a:solidFill>
                <a:latin typeface="Bobby Jones Soft"/>
                <a:ea typeface="Bobby Jones Soft"/>
                <a:cs typeface="Bobby Jones Soft"/>
                <a:sym typeface="Bobby Jones Soft"/>
              </a:rPr>
              <a:t>lesson Goals</a:t>
            </a:r>
          </a:p>
        </p:txBody>
      </p:sp>
      <p:sp>
        <p:nvSpPr>
          <p:cNvPr id="7" name="Freeform 7"/>
          <p:cNvSpPr>
            <a:spLocks noGrp="1" noRot="1" noMove="1" noResize="1" noEditPoints="1" noAdjustHandles="1" noChangeArrowheads="1" noChangeShapeType="1"/>
          </p:cNvSpPr>
          <p:nvPr/>
        </p:nvSpPr>
        <p:spPr>
          <a:xfrm>
            <a:off x="7756817" y="5229225"/>
            <a:ext cx="379234" cy="451455"/>
          </a:xfrm>
          <a:custGeom>
            <a:avLst/>
            <a:gdLst/>
            <a:ahLst/>
            <a:cxnLst/>
            <a:rect l="l" t="t" r="r" b="b"/>
            <a:pathLst>
              <a:path w="379234" h="451455">
                <a:moveTo>
                  <a:pt x="0" y="0"/>
                </a:moveTo>
                <a:lnTo>
                  <a:pt x="379234" y="0"/>
                </a:lnTo>
                <a:lnTo>
                  <a:pt x="379234" y="451455"/>
                </a:lnTo>
                <a:lnTo>
                  <a:pt x="0" y="451455"/>
                </a:lnTo>
                <a:lnTo>
                  <a:pt x="0" y="0"/>
                </a:lnTo>
                <a:close/>
              </a:path>
            </a:pathLst>
          </a:custGeom>
          <a:blipFill>
            <a:blip r:embed="rId3">
              <a:extLst>
                <a:ext uri="{96DAC541-7B7A-43D3-8B79-37D633B846F1}">
                  <asvg:svgBlip xmlns:asvg="http://schemas.microsoft.com/office/drawing/2016/SVG/main" r:embed="rId4"/>
                </a:ext>
              </a:extLst>
            </a:blip>
            <a:stretch>
              <a:fillRect b="-56846"/>
            </a:stretch>
          </a:blipFill>
        </p:spPr>
        <p:txBody>
          <a:bodyPr/>
          <a:lstStyle/>
          <a:p>
            <a:endParaRPr lang="en-AU"/>
          </a:p>
        </p:txBody>
      </p:sp>
      <p:sp>
        <p:nvSpPr>
          <p:cNvPr id="8" name="Freeform 8"/>
          <p:cNvSpPr>
            <a:spLocks noGrp="1" noRot="1" noMove="1" noResize="1" noEditPoints="1" noAdjustHandles="1" noChangeArrowheads="1" noChangeShapeType="1"/>
          </p:cNvSpPr>
          <p:nvPr/>
        </p:nvSpPr>
        <p:spPr>
          <a:xfrm>
            <a:off x="7756817" y="6880830"/>
            <a:ext cx="379234" cy="451455"/>
          </a:xfrm>
          <a:custGeom>
            <a:avLst/>
            <a:gdLst/>
            <a:ahLst/>
            <a:cxnLst/>
            <a:rect l="l" t="t" r="r" b="b"/>
            <a:pathLst>
              <a:path w="379234" h="451455">
                <a:moveTo>
                  <a:pt x="0" y="0"/>
                </a:moveTo>
                <a:lnTo>
                  <a:pt x="379234" y="0"/>
                </a:lnTo>
                <a:lnTo>
                  <a:pt x="379234" y="451455"/>
                </a:lnTo>
                <a:lnTo>
                  <a:pt x="0" y="451455"/>
                </a:lnTo>
                <a:lnTo>
                  <a:pt x="0" y="0"/>
                </a:lnTo>
                <a:close/>
              </a:path>
            </a:pathLst>
          </a:custGeom>
          <a:blipFill>
            <a:blip r:embed="rId3">
              <a:extLst>
                <a:ext uri="{96DAC541-7B7A-43D3-8B79-37D633B846F1}">
                  <asvg:svgBlip xmlns:asvg="http://schemas.microsoft.com/office/drawing/2016/SVG/main" r:embed="rId4"/>
                </a:ext>
              </a:extLst>
            </a:blip>
            <a:stretch>
              <a:fillRect b="-56846"/>
            </a:stretch>
          </a:blipFill>
        </p:spPr>
        <p:txBody>
          <a:bodyPr/>
          <a:lstStyle/>
          <a:p>
            <a:endParaRPr lang="en-A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13504598" y="6131121"/>
            <a:ext cx="5196772" cy="3728684"/>
          </a:xfrm>
          <a:custGeom>
            <a:avLst/>
            <a:gdLst/>
            <a:ahLst/>
            <a:cxnLst/>
            <a:rect l="l" t="t" r="r" b="b"/>
            <a:pathLst>
              <a:path w="5196772" h="3728684">
                <a:moveTo>
                  <a:pt x="0" y="0"/>
                </a:moveTo>
                <a:lnTo>
                  <a:pt x="5196772" y="0"/>
                </a:lnTo>
                <a:lnTo>
                  <a:pt x="5196772" y="3728684"/>
                </a:lnTo>
                <a:lnTo>
                  <a:pt x="0" y="3728684"/>
                </a:lnTo>
                <a:lnTo>
                  <a:pt x="0" y="0"/>
                </a:lnTo>
                <a:close/>
              </a:path>
            </a:pathLst>
          </a:custGeom>
          <a:blipFill>
            <a:blip r:embed="rId2"/>
            <a:stretch>
              <a:fillRect/>
            </a:stretch>
          </a:blipFill>
        </p:spPr>
        <p:txBody>
          <a:bodyPr/>
          <a:lstStyle/>
          <a:p>
            <a:endParaRPr lang="en-AU"/>
          </a:p>
        </p:txBody>
      </p:sp>
      <p:sp>
        <p:nvSpPr>
          <p:cNvPr id="3" name="Freeform 3"/>
          <p:cNvSpPr>
            <a:spLocks noGrp="1" noRot="1" noMove="1" noResize="1" noEditPoints="1" noAdjustHandles="1" noChangeArrowheads="1" noChangeShapeType="1"/>
          </p:cNvSpPr>
          <p:nvPr/>
        </p:nvSpPr>
        <p:spPr>
          <a:xfrm>
            <a:off x="261068" y="6874597"/>
            <a:ext cx="2746392" cy="2985208"/>
          </a:xfrm>
          <a:custGeom>
            <a:avLst/>
            <a:gdLst/>
            <a:ahLst/>
            <a:cxnLst/>
            <a:rect l="l" t="t" r="r" b="b"/>
            <a:pathLst>
              <a:path w="2746392" h="2985208">
                <a:moveTo>
                  <a:pt x="0" y="0"/>
                </a:moveTo>
                <a:lnTo>
                  <a:pt x="2746392" y="0"/>
                </a:lnTo>
                <a:lnTo>
                  <a:pt x="2746392" y="2985208"/>
                </a:lnTo>
                <a:lnTo>
                  <a:pt x="0" y="298520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a:p>
        </p:txBody>
      </p:sp>
      <p:grpSp>
        <p:nvGrpSpPr>
          <p:cNvPr id="4" name="Group 4"/>
          <p:cNvGrpSpPr>
            <a:grpSpLocks noGrp="1" noUngrp="1" noRot="1" noMove="1" noResize="1"/>
          </p:cNvGrpSpPr>
          <p:nvPr/>
        </p:nvGrpSpPr>
        <p:grpSpPr>
          <a:xfrm>
            <a:off x="-569359" y="9996690"/>
            <a:ext cx="20744580" cy="378558"/>
            <a:chOff x="0" y="0"/>
            <a:chExt cx="4778447" cy="87200"/>
          </a:xfrm>
        </p:grpSpPr>
        <p:sp>
          <p:nvSpPr>
            <p:cNvPr id="5" name="Freeform 5"/>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sp>
        <p:nvSpPr>
          <p:cNvPr id="7" name="Freeform 7"/>
          <p:cNvSpPr>
            <a:spLocks noGrp="1" noRot="1" noMove="1" noResize="1" noEditPoints="1" noAdjustHandles="1" noChangeArrowheads="1" noChangeShapeType="1"/>
          </p:cNvSpPr>
          <p:nvPr/>
        </p:nvSpPr>
        <p:spPr>
          <a:xfrm>
            <a:off x="2752088" y="3590667"/>
            <a:ext cx="367907" cy="437971"/>
          </a:xfrm>
          <a:custGeom>
            <a:avLst/>
            <a:gdLst/>
            <a:ahLst/>
            <a:cxnLst/>
            <a:rect l="l" t="t" r="r" b="b"/>
            <a:pathLst>
              <a:path w="367907" h="437971">
                <a:moveTo>
                  <a:pt x="0" y="0"/>
                </a:moveTo>
                <a:lnTo>
                  <a:pt x="367907" y="0"/>
                </a:lnTo>
                <a:lnTo>
                  <a:pt x="367907" y="437972"/>
                </a:lnTo>
                <a:lnTo>
                  <a:pt x="0" y="43797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8" name="Freeform 8"/>
          <p:cNvSpPr>
            <a:spLocks noGrp="1" noRot="1" noMove="1" noResize="1" noEditPoints="1" noAdjustHandles="1" noChangeArrowheads="1" noChangeShapeType="1"/>
          </p:cNvSpPr>
          <p:nvPr/>
        </p:nvSpPr>
        <p:spPr>
          <a:xfrm>
            <a:off x="2751676" y="5965140"/>
            <a:ext cx="368319" cy="438462"/>
          </a:xfrm>
          <a:custGeom>
            <a:avLst/>
            <a:gdLst/>
            <a:ahLst/>
            <a:cxnLst/>
            <a:rect l="l" t="t" r="r" b="b"/>
            <a:pathLst>
              <a:path w="368319" h="438462">
                <a:moveTo>
                  <a:pt x="0" y="0"/>
                </a:moveTo>
                <a:lnTo>
                  <a:pt x="368319" y="0"/>
                </a:lnTo>
                <a:lnTo>
                  <a:pt x="368319" y="438462"/>
                </a:lnTo>
                <a:lnTo>
                  <a:pt x="0" y="438462"/>
                </a:lnTo>
                <a:lnTo>
                  <a:pt x="0" y="0"/>
                </a:lnTo>
                <a:close/>
              </a:path>
            </a:pathLst>
          </a:custGeom>
          <a:blipFill>
            <a:blip r:embed="rId5">
              <a:extLst>
                <a:ext uri="{96DAC541-7B7A-43D3-8B79-37D633B846F1}">
                  <asvg:svgBlip xmlns:asvg="http://schemas.microsoft.com/office/drawing/2016/SVG/main" r:embed="rId6"/>
                </a:ext>
              </a:extLst>
            </a:blip>
            <a:stretch>
              <a:fillRect b="-56846"/>
            </a:stretch>
          </a:blipFill>
        </p:spPr>
        <p:txBody>
          <a:bodyPr/>
          <a:lstStyle/>
          <a:p>
            <a:endParaRPr lang="en-AU"/>
          </a:p>
        </p:txBody>
      </p:sp>
      <p:sp>
        <p:nvSpPr>
          <p:cNvPr id="9" name="Freeform 9"/>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AU"/>
          </a:p>
        </p:txBody>
      </p:sp>
      <p:sp>
        <p:nvSpPr>
          <p:cNvPr id="10" name="TextBox 10"/>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a:solidFill>
                  <a:srgbClr val="0085CA"/>
                </a:solidFill>
                <a:latin typeface="Bobby Jones Soft"/>
                <a:ea typeface="Bobby Jones Soft"/>
                <a:cs typeface="Bobby Jones Soft"/>
                <a:sym typeface="Bobby Jones Soft"/>
              </a:rPr>
              <a:t>introduction</a:t>
            </a:r>
          </a:p>
        </p:txBody>
      </p:sp>
      <p:sp>
        <p:nvSpPr>
          <p:cNvPr id="11" name="Freeform 11"/>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12" name="TextBox 12"/>
          <p:cNvSpPr txBox="1">
            <a:spLocks noGrp="1" noRot="1" noMove="1" noResize="1" noEditPoints="1" noAdjustHandles="1" noChangeArrowheads="1" noChangeShapeType="1"/>
          </p:cNvSpPr>
          <p:nvPr/>
        </p:nvSpPr>
        <p:spPr>
          <a:xfrm>
            <a:off x="3298438" y="3362067"/>
            <a:ext cx="11691123" cy="4854575"/>
          </a:xfrm>
          <a:prstGeom prst="rect">
            <a:avLst/>
          </a:prstGeom>
        </p:spPr>
        <p:txBody>
          <a:bodyPr lIns="0" tIns="0" rIns="0" bIns="0" rtlCol="0" anchor="t">
            <a:spAutoFit/>
          </a:bodyPr>
          <a:lstStyle/>
          <a:p>
            <a:pPr algn="l">
              <a:lnSpc>
                <a:spcPts val="5599"/>
              </a:lnSpc>
            </a:pPr>
            <a:r>
              <a:rPr lang="en-US" sz="3999" dirty="0">
                <a:solidFill>
                  <a:srgbClr val="0085CA"/>
                </a:solidFill>
                <a:latin typeface="Calibri (MS)"/>
                <a:ea typeface="Calibri (MS)"/>
                <a:cs typeface="Calibri (MS)"/>
                <a:sym typeface="Calibri (MS)"/>
              </a:rPr>
              <a:t>Having a pet can be one of the most rewarding experiences because they give you companionship and unconditional love</a:t>
            </a:r>
          </a:p>
          <a:p>
            <a:pPr algn="l">
              <a:lnSpc>
                <a:spcPts val="2100"/>
              </a:lnSpc>
            </a:pPr>
            <a:endParaRPr lang="en-US" sz="3999" dirty="0">
              <a:solidFill>
                <a:srgbClr val="0085CA"/>
              </a:solidFill>
              <a:latin typeface="Calibri (MS)"/>
              <a:ea typeface="Calibri (MS)"/>
              <a:cs typeface="Calibri (MS)"/>
              <a:sym typeface="Calibri (MS)"/>
            </a:endParaRPr>
          </a:p>
          <a:p>
            <a:pPr algn="l">
              <a:lnSpc>
                <a:spcPts val="5599"/>
              </a:lnSpc>
            </a:pPr>
            <a:r>
              <a:rPr lang="en-US" sz="3999" dirty="0">
                <a:solidFill>
                  <a:srgbClr val="0085CA"/>
                </a:solidFill>
                <a:latin typeface="Calibri (MS)"/>
                <a:ea typeface="Calibri (MS)"/>
                <a:cs typeface="Calibri (MS)"/>
                <a:sym typeface="Calibri (MS)"/>
              </a:rPr>
              <a:t>It also means you have big responsibilities! You need to understand and manage the costs to keep your pet happy, healthy, and safe</a:t>
            </a:r>
          </a:p>
          <a:p>
            <a:pPr algn="l">
              <a:lnSpc>
                <a:spcPts val="2100"/>
              </a:lnSpc>
            </a:pPr>
            <a:r>
              <a:rPr lang="en-US" sz="1500" dirty="0">
                <a:solidFill>
                  <a:srgbClr val="0085CA"/>
                </a:solidFill>
                <a:latin typeface="Calibri (MS)"/>
                <a:ea typeface="Calibri (MS)"/>
                <a:cs typeface="Calibri (MS)"/>
                <a:sym typeface="Calibri (MS)"/>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4223239" y="6882439"/>
            <a:ext cx="3348718" cy="2240851"/>
          </a:xfrm>
          <a:custGeom>
            <a:avLst/>
            <a:gdLst/>
            <a:ahLst/>
            <a:cxnLst/>
            <a:rect l="l" t="t" r="r" b="b"/>
            <a:pathLst>
              <a:path w="3348718" h="2240851">
                <a:moveTo>
                  <a:pt x="0" y="0"/>
                </a:moveTo>
                <a:lnTo>
                  <a:pt x="3348718" y="0"/>
                </a:lnTo>
                <a:lnTo>
                  <a:pt x="3348718" y="2240851"/>
                </a:lnTo>
                <a:lnTo>
                  <a:pt x="0" y="2240851"/>
                </a:lnTo>
                <a:lnTo>
                  <a:pt x="0" y="0"/>
                </a:lnTo>
                <a:close/>
              </a:path>
            </a:pathLst>
          </a:custGeom>
          <a:blipFill>
            <a:blip r:embed="rId2"/>
            <a:stretch>
              <a:fillRect/>
            </a:stretch>
          </a:blipFill>
        </p:spPr>
        <p:txBody>
          <a:bodyPr/>
          <a:lstStyle/>
          <a:p>
            <a:endParaRPr lang="en-AU"/>
          </a:p>
        </p:txBody>
      </p:sp>
      <p:sp>
        <p:nvSpPr>
          <p:cNvPr id="3" name="Freeform 3"/>
          <p:cNvSpPr>
            <a:spLocks noGrp="1" noRot="1" noMove="1" noResize="1" noEditPoints="1" noAdjustHandles="1" noChangeArrowheads="1" noChangeShapeType="1"/>
          </p:cNvSpPr>
          <p:nvPr/>
        </p:nvSpPr>
        <p:spPr>
          <a:xfrm rot="-92685">
            <a:off x="-600519" y="4550292"/>
            <a:ext cx="5103459" cy="5159352"/>
          </a:xfrm>
          <a:custGeom>
            <a:avLst/>
            <a:gdLst/>
            <a:ahLst/>
            <a:cxnLst/>
            <a:rect l="l" t="t" r="r" b="b"/>
            <a:pathLst>
              <a:path w="5103459" h="5159352">
                <a:moveTo>
                  <a:pt x="0" y="0"/>
                </a:moveTo>
                <a:lnTo>
                  <a:pt x="5103459" y="0"/>
                </a:lnTo>
                <a:lnTo>
                  <a:pt x="5103459" y="5159353"/>
                </a:lnTo>
                <a:lnTo>
                  <a:pt x="0" y="5159353"/>
                </a:lnTo>
                <a:lnTo>
                  <a:pt x="0" y="0"/>
                </a:lnTo>
                <a:close/>
              </a:path>
            </a:pathLst>
          </a:custGeom>
          <a:blipFill>
            <a:blip r:embed="rId3"/>
            <a:stretch>
              <a:fillRect/>
            </a:stretch>
          </a:blipFill>
        </p:spPr>
        <p:txBody>
          <a:bodyPr/>
          <a:lstStyle/>
          <a:p>
            <a:endParaRPr lang="en-AU"/>
          </a:p>
        </p:txBody>
      </p:sp>
      <p:sp>
        <p:nvSpPr>
          <p:cNvPr id="4" name="Freeform 4"/>
          <p:cNvSpPr>
            <a:spLocks noGrp="1" noRot="1" noMove="1" noResize="1" noEditPoints="1" noAdjustHandles="1" noChangeArrowheads="1" noChangeShapeType="1"/>
          </p:cNvSpPr>
          <p:nvPr/>
        </p:nvSpPr>
        <p:spPr>
          <a:xfrm>
            <a:off x="11912804" y="5595864"/>
            <a:ext cx="6634675" cy="5270217"/>
          </a:xfrm>
          <a:custGeom>
            <a:avLst/>
            <a:gdLst/>
            <a:ahLst/>
            <a:cxnLst/>
            <a:rect l="l" t="t" r="r" b="b"/>
            <a:pathLst>
              <a:path w="6634675" h="5270217">
                <a:moveTo>
                  <a:pt x="0" y="0"/>
                </a:moveTo>
                <a:lnTo>
                  <a:pt x="6634675" y="0"/>
                </a:lnTo>
                <a:lnTo>
                  <a:pt x="6634675" y="5270217"/>
                </a:lnTo>
                <a:lnTo>
                  <a:pt x="0" y="5270217"/>
                </a:lnTo>
                <a:lnTo>
                  <a:pt x="0" y="0"/>
                </a:lnTo>
                <a:close/>
              </a:path>
            </a:pathLst>
          </a:custGeom>
          <a:blipFill>
            <a:blip r:embed="rId4"/>
            <a:stretch>
              <a:fillRect/>
            </a:stretch>
          </a:blipFill>
        </p:spPr>
        <p:txBody>
          <a:bodyPr/>
          <a:lstStyle/>
          <a:p>
            <a:endParaRPr lang="en-AU"/>
          </a:p>
        </p:txBody>
      </p:sp>
      <p:sp>
        <p:nvSpPr>
          <p:cNvPr id="5" name="Freeform 5"/>
          <p:cNvSpPr>
            <a:spLocks noGrp="1" noRot="1" noMove="1" noResize="1" noEditPoints="1" noAdjustHandles="1" noChangeArrowheads="1" noChangeShapeType="1"/>
          </p:cNvSpPr>
          <p:nvPr/>
        </p:nvSpPr>
        <p:spPr>
          <a:xfrm rot="1709864">
            <a:off x="13781568" y="3336613"/>
            <a:ext cx="4367973" cy="2777303"/>
          </a:xfrm>
          <a:custGeom>
            <a:avLst/>
            <a:gdLst/>
            <a:ahLst/>
            <a:cxnLst/>
            <a:rect l="l" t="t" r="r" b="b"/>
            <a:pathLst>
              <a:path w="4367973" h="2777303">
                <a:moveTo>
                  <a:pt x="0" y="0"/>
                </a:moveTo>
                <a:lnTo>
                  <a:pt x="4367973" y="0"/>
                </a:lnTo>
                <a:lnTo>
                  <a:pt x="4367973" y="2777303"/>
                </a:lnTo>
                <a:lnTo>
                  <a:pt x="0" y="2777303"/>
                </a:lnTo>
                <a:lnTo>
                  <a:pt x="0" y="0"/>
                </a:lnTo>
                <a:close/>
              </a:path>
            </a:pathLst>
          </a:custGeom>
          <a:blipFill>
            <a:blip r:embed="rId5"/>
            <a:stretch>
              <a:fillRect/>
            </a:stretch>
          </a:blipFill>
        </p:spPr>
        <p:txBody>
          <a:bodyPr/>
          <a:lstStyle/>
          <a:p>
            <a:endParaRPr lang="en-AU"/>
          </a:p>
        </p:txBody>
      </p:sp>
      <p:sp>
        <p:nvSpPr>
          <p:cNvPr id="6" name="Freeform 6"/>
          <p:cNvSpPr>
            <a:spLocks noGrp="1" noRot="1" noMove="1" noResize="1" noEditPoints="1" noAdjustHandles="1" noChangeArrowheads="1" noChangeShapeType="1"/>
          </p:cNvSpPr>
          <p:nvPr/>
        </p:nvSpPr>
        <p:spPr>
          <a:xfrm>
            <a:off x="2325052" y="7851521"/>
            <a:ext cx="3796374" cy="2537243"/>
          </a:xfrm>
          <a:custGeom>
            <a:avLst/>
            <a:gdLst/>
            <a:ahLst/>
            <a:cxnLst/>
            <a:rect l="l" t="t" r="r" b="b"/>
            <a:pathLst>
              <a:path w="3796374" h="2537243">
                <a:moveTo>
                  <a:pt x="0" y="0"/>
                </a:moveTo>
                <a:lnTo>
                  <a:pt x="3796374" y="0"/>
                </a:lnTo>
                <a:lnTo>
                  <a:pt x="3796374" y="2537243"/>
                </a:lnTo>
                <a:lnTo>
                  <a:pt x="0" y="2537243"/>
                </a:lnTo>
                <a:lnTo>
                  <a:pt x="0" y="0"/>
                </a:lnTo>
                <a:close/>
              </a:path>
            </a:pathLst>
          </a:custGeom>
          <a:blipFill>
            <a:blip r:embed="rId6"/>
            <a:stretch>
              <a:fillRect/>
            </a:stretch>
          </a:blipFill>
        </p:spPr>
        <p:txBody>
          <a:bodyPr/>
          <a:lstStyle/>
          <a:p>
            <a:endParaRPr lang="en-AU"/>
          </a:p>
        </p:txBody>
      </p:sp>
      <p:sp>
        <p:nvSpPr>
          <p:cNvPr id="7" name="Freeform 7"/>
          <p:cNvSpPr>
            <a:spLocks noGrp="1" noRot="1" noMove="1" noResize="1" noEditPoints="1" noAdjustHandles="1" noChangeArrowheads="1" noChangeShapeType="1"/>
          </p:cNvSpPr>
          <p:nvPr/>
        </p:nvSpPr>
        <p:spPr>
          <a:xfrm rot="-304909">
            <a:off x="8054268" y="6906336"/>
            <a:ext cx="4553099" cy="3185272"/>
          </a:xfrm>
          <a:custGeom>
            <a:avLst/>
            <a:gdLst/>
            <a:ahLst/>
            <a:cxnLst/>
            <a:rect l="l" t="t" r="r" b="b"/>
            <a:pathLst>
              <a:path w="4553099" h="3185272">
                <a:moveTo>
                  <a:pt x="0" y="0"/>
                </a:moveTo>
                <a:lnTo>
                  <a:pt x="4553098" y="0"/>
                </a:lnTo>
                <a:lnTo>
                  <a:pt x="4553098" y="3185272"/>
                </a:lnTo>
                <a:lnTo>
                  <a:pt x="0" y="3185272"/>
                </a:lnTo>
                <a:lnTo>
                  <a:pt x="0" y="0"/>
                </a:lnTo>
                <a:close/>
              </a:path>
            </a:pathLst>
          </a:custGeom>
          <a:blipFill>
            <a:blip r:embed="rId7"/>
            <a:stretch>
              <a:fillRect/>
            </a:stretch>
          </a:blipFill>
        </p:spPr>
        <p:txBody>
          <a:bodyPr/>
          <a:lstStyle/>
          <a:p>
            <a:endParaRPr lang="en-AU"/>
          </a:p>
        </p:txBody>
      </p:sp>
      <p:sp>
        <p:nvSpPr>
          <p:cNvPr id="8" name="Freeform 8"/>
          <p:cNvSpPr>
            <a:spLocks noGrp="1" noRot="1" noMove="1" noResize="1" noEditPoints="1" noAdjustHandles="1" noChangeArrowheads="1" noChangeShapeType="1"/>
          </p:cNvSpPr>
          <p:nvPr/>
        </p:nvSpPr>
        <p:spPr>
          <a:xfrm rot="-808808">
            <a:off x="-1622589" y="331793"/>
            <a:ext cx="5302577" cy="5143500"/>
          </a:xfrm>
          <a:custGeom>
            <a:avLst/>
            <a:gdLst/>
            <a:ahLst/>
            <a:cxnLst/>
            <a:rect l="l" t="t" r="r" b="b"/>
            <a:pathLst>
              <a:path w="5302577" h="5143500">
                <a:moveTo>
                  <a:pt x="0" y="0"/>
                </a:moveTo>
                <a:lnTo>
                  <a:pt x="5302578" y="0"/>
                </a:lnTo>
                <a:lnTo>
                  <a:pt x="5302578" y="5143500"/>
                </a:lnTo>
                <a:lnTo>
                  <a:pt x="0" y="5143500"/>
                </a:lnTo>
                <a:lnTo>
                  <a:pt x="0" y="0"/>
                </a:lnTo>
                <a:close/>
              </a:path>
            </a:pathLst>
          </a:custGeom>
          <a:blipFill>
            <a:blip r:embed="rId8"/>
            <a:stretch>
              <a:fillRect/>
            </a:stretch>
          </a:blipFill>
        </p:spPr>
        <p:txBody>
          <a:bodyPr/>
          <a:lstStyle/>
          <a:p>
            <a:endParaRPr lang="en-AU"/>
          </a:p>
        </p:txBody>
      </p:sp>
      <p:sp>
        <p:nvSpPr>
          <p:cNvPr id="9" name="Freeform 9"/>
          <p:cNvSpPr>
            <a:spLocks noGrp="1" noRot="1" noMove="1" noResize="1" noEditPoints="1" noAdjustHandles="1" noChangeArrowheads="1" noChangeShapeType="1"/>
          </p:cNvSpPr>
          <p:nvPr/>
        </p:nvSpPr>
        <p:spPr>
          <a:xfrm>
            <a:off x="9498125" y="1334740"/>
            <a:ext cx="3885504" cy="2481866"/>
          </a:xfrm>
          <a:custGeom>
            <a:avLst/>
            <a:gdLst/>
            <a:ahLst/>
            <a:cxnLst/>
            <a:rect l="l" t="t" r="r" b="b"/>
            <a:pathLst>
              <a:path w="3885504" h="2481866">
                <a:moveTo>
                  <a:pt x="0" y="0"/>
                </a:moveTo>
                <a:lnTo>
                  <a:pt x="3885505" y="0"/>
                </a:lnTo>
                <a:lnTo>
                  <a:pt x="3885505" y="2481866"/>
                </a:lnTo>
                <a:lnTo>
                  <a:pt x="0" y="2481866"/>
                </a:lnTo>
                <a:lnTo>
                  <a:pt x="0" y="0"/>
                </a:lnTo>
                <a:close/>
              </a:path>
            </a:pathLst>
          </a:custGeom>
          <a:blipFill>
            <a:blip r:embed="rId9"/>
            <a:stretch>
              <a:fillRect/>
            </a:stretch>
          </a:blipFill>
        </p:spPr>
        <p:txBody>
          <a:bodyPr/>
          <a:lstStyle/>
          <a:p>
            <a:endParaRPr lang="en-AU"/>
          </a:p>
        </p:txBody>
      </p:sp>
      <p:sp>
        <p:nvSpPr>
          <p:cNvPr id="10" name="Freeform 10"/>
          <p:cNvSpPr>
            <a:spLocks noGrp="1" noRot="1" noMove="1" noResize="1" noEditPoints="1" noAdjustHandles="1" noChangeArrowheads="1" noChangeShapeType="1"/>
          </p:cNvSpPr>
          <p:nvPr/>
        </p:nvSpPr>
        <p:spPr>
          <a:xfrm rot="-612476">
            <a:off x="6764264" y="-1053441"/>
            <a:ext cx="5917275" cy="4164282"/>
          </a:xfrm>
          <a:custGeom>
            <a:avLst/>
            <a:gdLst/>
            <a:ahLst/>
            <a:cxnLst/>
            <a:rect l="l" t="t" r="r" b="b"/>
            <a:pathLst>
              <a:path w="5917275" h="4164282">
                <a:moveTo>
                  <a:pt x="0" y="0"/>
                </a:moveTo>
                <a:lnTo>
                  <a:pt x="5917275" y="0"/>
                </a:lnTo>
                <a:lnTo>
                  <a:pt x="5917275" y="4164282"/>
                </a:lnTo>
                <a:lnTo>
                  <a:pt x="0" y="4164282"/>
                </a:lnTo>
                <a:lnTo>
                  <a:pt x="0" y="0"/>
                </a:lnTo>
                <a:close/>
              </a:path>
            </a:pathLst>
          </a:custGeom>
          <a:blipFill>
            <a:blip r:embed="rId10"/>
            <a:stretch>
              <a:fillRect/>
            </a:stretch>
          </a:blipFill>
        </p:spPr>
        <p:txBody>
          <a:bodyPr/>
          <a:lstStyle/>
          <a:p>
            <a:endParaRPr lang="en-AU"/>
          </a:p>
        </p:txBody>
      </p:sp>
      <p:sp>
        <p:nvSpPr>
          <p:cNvPr id="11" name="Freeform 11"/>
          <p:cNvSpPr>
            <a:spLocks noGrp="1" noRot="1" noMove="1" noResize="1" noEditPoints="1" noAdjustHandles="1" noChangeArrowheads="1" noChangeShapeType="1"/>
          </p:cNvSpPr>
          <p:nvPr/>
        </p:nvSpPr>
        <p:spPr>
          <a:xfrm>
            <a:off x="1951211" y="-1886101"/>
            <a:ext cx="5415775" cy="5111002"/>
          </a:xfrm>
          <a:custGeom>
            <a:avLst/>
            <a:gdLst/>
            <a:ahLst/>
            <a:cxnLst/>
            <a:rect l="l" t="t" r="r" b="b"/>
            <a:pathLst>
              <a:path w="5415775" h="5111002">
                <a:moveTo>
                  <a:pt x="0" y="0"/>
                </a:moveTo>
                <a:lnTo>
                  <a:pt x="5415775" y="0"/>
                </a:lnTo>
                <a:lnTo>
                  <a:pt x="5415775" y="5111001"/>
                </a:lnTo>
                <a:lnTo>
                  <a:pt x="0" y="5111001"/>
                </a:lnTo>
                <a:lnTo>
                  <a:pt x="0" y="0"/>
                </a:lnTo>
                <a:close/>
              </a:path>
            </a:pathLst>
          </a:custGeom>
          <a:blipFill>
            <a:blip r:embed="rId11"/>
            <a:stretch>
              <a:fillRect/>
            </a:stretch>
          </a:blipFill>
        </p:spPr>
        <p:txBody>
          <a:bodyPr/>
          <a:lstStyle/>
          <a:p>
            <a:endParaRPr lang="en-AU"/>
          </a:p>
        </p:txBody>
      </p:sp>
      <p:sp>
        <p:nvSpPr>
          <p:cNvPr id="12" name="Freeform 12"/>
          <p:cNvSpPr>
            <a:spLocks noGrp="1" noRot="1" noMove="1" noResize="1" noEditPoints="1" noAdjustHandles="1" noChangeArrowheads="1" noChangeShapeType="1"/>
          </p:cNvSpPr>
          <p:nvPr/>
        </p:nvSpPr>
        <p:spPr>
          <a:xfrm>
            <a:off x="1524152" y="1939527"/>
            <a:ext cx="3684424" cy="3416568"/>
          </a:xfrm>
          <a:custGeom>
            <a:avLst/>
            <a:gdLst/>
            <a:ahLst/>
            <a:cxnLst/>
            <a:rect l="l" t="t" r="r" b="b"/>
            <a:pathLst>
              <a:path w="3684424" h="3416568">
                <a:moveTo>
                  <a:pt x="0" y="0"/>
                </a:moveTo>
                <a:lnTo>
                  <a:pt x="3684424" y="0"/>
                </a:lnTo>
                <a:lnTo>
                  <a:pt x="3684424" y="3416568"/>
                </a:lnTo>
                <a:lnTo>
                  <a:pt x="0" y="3416568"/>
                </a:lnTo>
                <a:lnTo>
                  <a:pt x="0" y="0"/>
                </a:lnTo>
                <a:close/>
              </a:path>
            </a:pathLst>
          </a:custGeom>
          <a:blipFill>
            <a:blip r:embed="rId12"/>
            <a:stretch>
              <a:fillRect/>
            </a:stretch>
          </a:blipFill>
        </p:spPr>
        <p:txBody>
          <a:bodyPr/>
          <a:lstStyle/>
          <a:p>
            <a:endParaRPr lang="en-AU"/>
          </a:p>
        </p:txBody>
      </p:sp>
      <p:sp>
        <p:nvSpPr>
          <p:cNvPr id="13" name="Freeform 13"/>
          <p:cNvSpPr>
            <a:spLocks noGrp="1" noRot="1" noMove="1" noResize="1" noEditPoints="1" noAdjustHandles="1" noChangeArrowheads="1" noChangeShapeType="1"/>
          </p:cNvSpPr>
          <p:nvPr/>
        </p:nvSpPr>
        <p:spPr>
          <a:xfrm rot="1024675">
            <a:off x="12334792" y="401791"/>
            <a:ext cx="4619377" cy="2771626"/>
          </a:xfrm>
          <a:custGeom>
            <a:avLst/>
            <a:gdLst/>
            <a:ahLst/>
            <a:cxnLst/>
            <a:rect l="l" t="t" r="r" b="b"/>
            <a:pathLst>
              <a:path w="4619377" h="2771626">
                <a:moveTo>
                  <a:pt x="0" y="0"/>
                </a:moveTo>
                <a:lnTo>
                  <a:pt x="4619376" y="0"/>
                </a:lnTo>
                <a:lnTo>
                  <a:pt x="4619376" y="2771626"/>
                </a:lnTo>
                <a:lnTo>
                  <a:pt x="0" y="2771626"/>
                </a:lnTo>
                <a:lnTo>
                  <a:pt x="0" y="0"/>
                </a:lnTo>
                <a:close/>
              </a:path>
            </a:pathLst>
          </a:custGeom>
          <a:blipFill>
            <a:blip r:embed="rId13"/>
            <a:stretch>
              <a:fillRect/>
            </a:stretch>
          </a:blipFill>
        </p:spPr>
        <p:txBody>
          <a:bodyPr/>
          <a:lstStyle/>
          <a:p>
            <a:endParaRPr lang="en-AU"/>
          </a:p>
        </p:txBody>
      </p:sp>
      <p:sp>
        <p:nvSpPr>
          <p:cNvPr id="14" name="TextBox 14"/>
          <p:cNvSpPr txBox="1">
            <a:spLocks noGrp="1" noRot="1" noMove="1" noResize="1" noEditPoints="1" noAdjustHandles="1" noChangeArrowheads="1" noChangeShapeType="1"/>
          </p:cNvSpPr>
          <p:nvPr/>
        </p:nvSpPr>
        <p:spPr>
          <a:xfrm>
            <a:off x="4156748" y="3823661"/>
            <a:ext cx="9974505" cy="3020678"/>
          </a:xfrm>
          <a:prstGeom prst="rect">
            <a:avLst/>
          </a:prstGeom>
        </p:spPr>
        <p:txBody>
          <a:bodyPr lIns="0" tIns="0" rIns="0" bIns="0" rtlCol="0" anchor="t">
            <a:spAutoFit/>
          </a:bodyPr>
          <a:lstStyle/>
          <a:p>
            <a:pPr marL="0" lvl="0" indent="0" algn="ctr">
              <a:lnSpc>
                <a:spcPts val="11296"/>
              </a:lnSpc>
              <a:spcBef>
                <a:spcPct val="0"/>
              </a:spcBef>
            </a:pPr>
            <a:r>
              <a:rPr lang="en-US" sz="12984" spc="-480" dirty="0">
                <a:solidFill>
                  <a:srgbClr val="6CC24A"/>
                </a:solidFill>
                <a:latin typeface="Bobby Jones Soft"/>
                <a:ea typeface="Bobby Jones Soft"/>
                <a:cs typeface="Bobby Jones Soft"/>
                <a:sym typeface="Bobby Jones Soft"/>
              </a:rPr>
              <a:t>What do our pets need?​</a:t>
            </a:r>
          </a:p>
        </p:txBody>
      </p:sp>
      <p:sp>
        <p:nvSpPr>
          <p:cNvPr id="15" name="Freeform 15"/>
          <p:cNvSpPr>
            <a:spLocks noGrp="1" noRot="1" noMove="1" noResize="1" noEditPoints="1" noAdjustHandles="1" noChangeArrowheads="1" noChangeShapeType="1"/>
          </p:cNvSpPr>
          <p:nvPr/>
        </p:nvSpPr>
        <p:spPr>
          <a:xfrm rot="804951">
            <a:off x="14237227" y="36779"/>
            <a:ext cx="6044146" cy="6376242"/>
          </a:xfrm>
          <a:custGeom>
            <a:avLst/>
            <a:gdLst/>
            <a:ahLst/>
            <a:cxnLst/>
            <a:rect l="l" t="t" r="r" b="b"/>
            <a:pathLst>
              <a:path w="6044146" h="6376242">
                <a:moveTo>
                  <a:pt x="0" y="0"/>
                </a:moveTo>
                <a:lnTo>
                  <a:pt x="6044146" y="0"/>
                </a:lnTo>
                <a:lnTo>
                  <a:pt x="6044146" y="6376243"/>
                </a:lnTo>
                <a:lnTo>
                  <a:pt x="0" y="6376243"/>
                </a:lnTo>
                <a:lnTo>
                  <a:pt x="0" y="0"/>
                </a:lnTo>
                <a:close/>
              </a:path>
            </a:pathLst>
          </a:custGeom>
          <a:blipFill>
            <a:blip r:embed="rId14"/>
            <a:stretch>
              <a:fillRect/>
            </a:stretch>
          </a:blipFill>
        </p:spPr>
        <p:txBody>
          <a:bodyPr/>
          <a:lstStyle/>
          <a:p>
            <a:endParaRPr lang="en-AU"/>
          </a:p>
        </p:txBody>
      </p:sp>
      <p:sp>
        <p:nvSpPr>
          <p:cNvPr id="16" name="Freeform 16"/>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AU"/>
          </a:p>
        </p:txBody>
      </p:sp>
      <p:grpSp>
        <p:nvGrpSpPr>
          <p:cNvPr id="17" name="Group 17"/>
          <p:cNvGrpSpPr>
            <a:grpSpLocks noGrp="1" noUngrp="1" noRot="1" noMove="1" noResize="1"/>
          </p:cNvGrpSpPr>
          <p:nvPr/>
        </p:nvGrpSpPr>
        <p:grpSpPr>
          <a:xfrm>
            <a:off x="-569359" y="9996690"/>
            <a:ext cx="20744580" cy="378558"/>
            <a:chOff x="0" y="0"/>
            <a:chExt cx="4778447" cy="87200"/>
          </a:xfrm>
        </p:grpSpPr>
        <p:sp>
          <p:nvSpPr>
            <p:cNvPr id="18" name="Freeform 18"/>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19" name="TextBox 19"/>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874764"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Food and Water</a:t>
            </a:r>
          </a:p>
        </p:txBody>
      </p:sp>
      <p:sp>
        <p:nvSpPr>
          <p:cNvPr id="3" name="Freeform 3"/>
          <p:cNvSpPr>
            <a:spLocks noGrp="1" noRot="1" noMove="1" noResize="1" noEditPoints="1" noAdjustHandles="1" noChangeArrowheads="1" noChangeShapeType="1"/>
          </p:cNvSpPr>
          <p:nvPr/>
        </p:nvSpPr>
        <p:spPr>
          <a:xfrm>
            <a:off x="1102794" y="4385963"/>
            <a:ext cx="2431525" cy="1917306"/>
          </a:xfrm>
          <a:custGeom>
            <a:avLst/>
            <a:gdLst/>
            <a:ahLst/>
            <a:cxnLst/>
            <a:rect l="l" t="t" r="r" b="b"/>
            <a:pathLst>
              <a:path w="2431525" h="1917306">
                <a:moveTo>
                  <a:pt x="0" y="0"/>
                </a:moveTo>
                <a:lnTo>
                  <a:pt x="2431525" y="0"/>
                </a:lnTo>
                <a:lnTo>
                  <a:pt x="2431525" y="1917306"/>
                </a:lnTo>
                <a:lnTo>
                  <a:pt x="0" y="1917306"/>
                </a:lnTo>
                <a:lnTo>
                  <a:pt x="0" y="0"/>
                </a:lnTo>
                <a:close/>
              </a:path>
            </a:pathLst>
          </a:custGeom>
          <a:blipFill>
            <a:blip r:embed="rId3"/>
            <a:stretch>
              <a:fillRect/>
            </a:stretch>
          </a:blip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5100723"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Rest</a:t>
            </a:r>
          </a:p>
        </p:txBody>
      </p:sp>
      <p:sp>
        <p:nvSpPr>
          <p:cNvPr id="5" name="Freeform 5"/>
          <p:cNvSpPr>
            <a:spLocks noGrp="1" noRot="1" noMove="1" noResize="1" noEditPoints="1" noAdjustHandles="1" noChangeArrowheads="1" noChangeShapeType="1"/>
          </p:cNvSpPr>
          <p:nvPr/>
        </p:nvSpPr>
        <p:spPr>
          <a:xfrm>
            <a:off x="5354187" y="4339680"/>
            <a:ext cx="2464005" cy="1963589"/>
          </a:xfrm>
          <a:custGeom>
            <a:avLst/>
            <a:gdLst/>
            <a:ahLst/>
            <a:cxnLst/>
            <a:rect l="l" t="t" r="r" b="b"/>
            <a:pathLst>
              <a:path w="2464005" h="1963589">
                <a:moveTo>
                  <a:pt x="0" y="0"/>
                </a:moveTo>
                <a:lnTo>
                  <a:pt x="2464005" y="0"/>
                </a:lnTo>
                <a:lnTo>
                  <a:pt x="2464005" y="1963589"/>
                </a:lnTo>
                <a:lnTo>
                  <a:pt x="0" y="1963589"/>
                </a:lnTo>
                <a:lnTo>
                  <a:pt x="0" y="0"/>
                </a:lnTo>
                <a:close/>
              </a:path>
            </a:pathLst>
          </a:custGeom>
          <a:blipFill>
            <a:blip r:embed="rId4"/>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9326682"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Shelter</a:t>
            </a:r>
          </a:p>
        </p:txBody>
      </p:sp>
      <p:sp>
        <p:nvSpPr>
          <p:cNvPr id="7" name="Freeform 7"/>
          <p:cNvSpPr>
            <a:spLocks noGrp="1" noRot="1" noMove="1" noResize="1" noEditPoints="1" noAdjustHandles="1" noChangeArrowheads="1" noChangeShapeType="1"/>
          </p:cNvSpPr>
          <p:nvPr/>
        </p:nvSpPr>
        <p:spPr>
          <a:xfrm>
            <a:off x="9588884" y="4518119"/>
            <a:ext cx="2262357" cy="1880400"/>
          </a:xfrm>
          <a:custGeom>
            <a:avLst/>
            <a:gdLst/>
            <a:ahLst/>
            <a:cxnLst/>
            <a:rect l="l" t="t" r="r" b="b"/>
            <a:pathLst>
              <a:path w="2262357" h="1880400">
                <a:moveTo>
                  <a:pt x="0" y="0"/>
                </a:moveTo>
                <a:lnTo>
                  <a:pt x="2262356" y="0"/>
                </a:lnTo>
                <a:lnTo>
                  <a:pt x="2262356" y="1880400"/>
                </a:lnTo>
                <a:lnTo>
                  <a:pt x="0" y="1880400"/>
                </a:lnTo>
                <a:lnTo>
                  <a:pt x="0" y="0"/>
                </a:lnTo>
                <a:close/>
              </a:path>
            </a:pathLst>
          </a:custGeom>
          <a:blipFill>
            <a:blip r:embed="rId5"/>
            <a:stretch>
              <a:fillRect/>
            </a:stretch>
          </a:blip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912294" y="6883907"/>
            <a:ext cx="2970932"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Exercise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play</a:t>
            </a:r>
          </a:p>
        </p:txBody>
      </p:sp>
      <p:sp>
        <p:nvSpPr>
          <p:cNvPr id="9" name="Freeform 9"/>
          <p:cNvSpPr>
            <a:spLocks noGrp="1" noRot="1" noMove="1" noResize="1" noEditPoints="1" noAdjustHandles="1" noChangeArrowheads="1" noChangeShapeType="1"/>
          </p:cNvSpPr>
          <p:nvPr/>
        </p:nvSpPr>
        <p:spPr>
          <a:xfrm>
            <a:off x="1140323" y="7800973"/>
            <a:ext cx="2241163" cy="1864374"/>
          </a:xfrm>
          <a:custGeom>
            <a:avLst/>
            <a:gdLst/>
            <a:ahLst/>
            <a:cxnLst/>
            <a:rect l="l" t="t" r="r" b="b"/>
            <a:pathLst>
              <a:path w="2241163" h="1864374">
                <a:moveTo>
                  <a:pt x="0" y="0"/>
                </a:moveTo>
                <a:lnTo>
                  <a:pt x="2241163" y="0"/>
                </a:lnTo>
                <a:lnTo>
                  <a:pt x="2241163" y="1864374"/>
                </a:lnTo>
                <a:lnTo>
                  <a:pt x="0" y="1864374"/>
                </a:lnTo>
                <a:lnTo>
                  <a:pt x="0" y="0"/>
                </a:lnTo>
                <a:close/>
              </a:path>
            </a:pathLst>
          </a:custGeom>
          <a:blipFill>
            <a:blip r:embed="rId6"/>
            <a:stretch>
              <a:fillRect/>
            </a:stretch>
          </a:blipFill>
        </p:spPr>
        <p:txBody>
          <a:bodyPr/>
          <a:lstStyle/>
          <a:p>
            <a:endParaRPr lang="en-AU"/>
          </a:p>
        </p:txBody>
      </p:sp>
      <p:grpSp>
        <p:nvGrpSpPr>
          <p:cNvPr id="10" name="Group 10"/>
          <p:cNvGrpSpPr>
            <a:grpSpLocks noGrp="1" noUngrp="1" noRot="1" noMove="1" noResize="1"/>
          </p:cNvGrpSpPr>
          <p:nvPr/>
        </p:nvGrpSpPr>
        <p:grpSpPr>
          <a:xfrm>
            <a:off x="5045250" y="8200002"/>
            <a:ext cx="815971" cy="1076601"/>
            <a:chOff x="0" y="0"/>
            <a:chExt cx="2545865" cy="3359043"/>
          </a:xfrm>
        </p:grpSpPr>
        <p:sp>
          <p:nvSpPr>
            <p:cNvPr id="11" name="Freeform 11"/>
            <p:cNvSpPr>
              <a:spLocks noGrp="1" noRot="1" noMove="1" noResize="1" noEditPoints="1" noAdjustHandles="1" noChangeArrowheads="1" noChangeShapeType="1"/>
            </p:cNvSpPr>
            <p:nvPr/>
          </p:nvSpPr>
          <p:spPr>
            <a:xfrm>
              <a:off x="0" y="0"/>
              <a:ext cx="2545842" cy="3359023"/>
            </a:xfrm>
            <a:custGeom>
              <a:avLst/>
              <a:gdLst/>
              <a:ahLst/>
              <a:cxnLst/>
              <a:rect l="l" t="t" r="r" b="b"/>
              <a:pathLst>
                <a:path w="2545842" h="3359023">
                  <a:moveTo>
                    <a:pt x="0" y="0"/>
                  </a:moveTo>
                  <a:lnTo>
                    <a:pt x="2545842" y="0"/>
                  </a:lnTo>
                  <a:lnTo>
                    <a:pt x="2545842" y="3359023"/>
                  </a:lnTo>
                  <a:lnTo>
                    <a:pt x="0" y="3359023"/>
                  </a:lnTo>
                  <a:lnTo>
                    <a:pt x="0" y="0"/>
                  </a:lnTo>
                  <a:close/>
                </a:path>
              </a:pathLst>
            </a:custGeom>
            <a:blipFill>
              <a:blip r:embed="rId7"/>
              <a:stretch>
                <a:fillRect l="-39" r="-40"/>
              </a:stretch>
            </a:blipFill>
          </p:spPr>
          <p:txBody>
            <a:bodyPr/>
            <a:lstStyle/>
            <a:p>
              <a:endParaRPr lang="en-AU"/>
            </a:p>
          </p:txBody>
        </p:sp>
      </p:grpSp>
      <p:grpSp>
        <p:nvGrpSpPr>
          <p:cNvPr id="12" name="Group 12"/>
          <p:cNvGrpSpPr>
            <a:grpSpLocks noGrp="1" noUngrp="1" noRot="1" noMove="1" noResize="1"/>
          </p:cNvGrpSpPr>
          <p:nvPr/>
        </p:nvGrpSpPr>
        <p:grpSpPr>
          <a:xfrm>
            <a:off x="5911312" y="8355223"/>
            <a:ext cx="1374191" cy="981999"/>
            <a:chOff x="0" y="0"/>
            <a:chExt cx="4098844" cy="2929040"/>
          </a:xfrm>
        </p:grpSpPr>
        <p:sp>
          <p:nvSpPr>
            <p:cNvPr id="13" name="Freeform 13"/>
            <p:cNvSpPr>
              <a:spLocks noGrp="1" noRot="1" noMove="1" noResize="1" noEditPoints="1" noAdjustHandles="1" noChangeArrowheads="1" noChangeShapeType="1"/>
            </p:cNvSpPr>
            <p:nvPr/>
          </p:nvSpPr>
          <p:spPr>
            <a:xfrm>
              <a:off x="0" y="0"/>
              <a:ext cx="4098798" cy="2929001"/>
            </a:xfrm>
            <a:custGeom>
              <a:avLst/>
              <a:gdLst/>
              <a:ahLst/>
              <a:cxnLst/>
              <a:rect l="l" t="t" r="r" b="b"/>
              <a:pathLst>
                <a:path w="4098798" h="2929001">
                  <a:moveTo>
                    <a:pt x="0" y="0"/>
                  </a:moveTo>
                  <a:lnTo>
                    <a:pt x="4098798" y="0"/>
                  </a:lnTo>
                  <a:lnTo>
                    <a:pt x="4098798" y="2929001"/>
                  </a:lnTo>
                  <a:lnTo>
                    <a:pt x="0" y="2929001"/>
                  </a:lnTo>
                  <a:lnTo>
                    <a:pt x="0" y="0"/>
                  </a:lnTo>
                  <a:close/>
                </a:path>
              </a:pathLst>
            </a:custGeom>
            <a:blipFill>
              <a:blip r:embed="rId8"/>
              <a:stretch>
                <a:fillRect t="-27" r="-1" b="-28"/>
              </a:stretch>
            </a:blipFill>
          </p:spPr>
          <p:txBody>
            <a:bodyPr/>
            <a:lstStyle/>
            <a:p>
              <a:endParaRPr lang="en-AU"/>
            </a:p>
          </p:txBody>
        </p:sp>
      </p:grpSp>
      <p:sp>
        <p:nvSpPr>
          <p:cNvPr id="14" name="Freeform 14"/>
          <p:cNvSpPr>
            <a:spLocks noGrp="1" noRot="1" noMove="1" noResize="1" noEditPoints="1" noAdjustHandles="1" noChangeArrowheads="1" noChangeShapeType="1"/>
          </p:cNvSpPr>
          <p:nvPr/>
        </p:nvSpPr>
        <p:spPr>
          <a:xfrm>
            <a:off x="7335595" y="8200002"/>
            <a:ext cx="1046242" cy="1137219"/>
          </a:xfrm>
          <a:custGeom>
            <a:avLst/>
            <a:gdLst/>
            <a:ahLst/>
            <a:cxnLst/>
            <a:rect l="l" t="t" r="r" b="b"/>
            <a:pathLst>
              <a:path w="1046242" h="1137219">
                <a:moveTo>
                  <a:pt x="0" y="0"/>
                </a:moveTo>
                <a:lnTo>
                  <a:pt x="1046241" y="0"/>
                </a:lnTo>
                <a:lnTo>
                  <a:pt x="1046241" y="1137220"/>
                </a:lnTo>
                <a:lnTo>
                  <a:pt x="0" y="11372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15" name="TextBox 15"/>
          <p:cNvSpPr txBox="1">
            <a:spLocks noGrp="1" noRot="1" noMove="1" noResize="1" noEditPoints="1" noAdjustHandles="1" noChangeArrowheads="1" noChangeShapeType="1"/>
          </p:cNvSpPr>
          <p:nvPr/>
        </p:nvSpPr>
        <p:spPr>
          <a:xfrm>
            <a:off x="5006325" y="6883907"/>
            <a:ext cx="3414437"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Grooming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hygiene</a:t>
            </a:r>
          </a:p>
        </p:txBody>
      </p:sp>
      <p:sp>
        <p:nvSpPr>
          <p:cNvPr id="16" name="Freeform 16" descr="A red dog collar with a silver tag  Description automatically generated"/>
          <p:cNvSpPr>
            <a:spLocks noGrp="1" noRot="1" noMove="1" noResize="1" noEditPoints="1" noAdjustHandles="1" noChangeArrowheads="1" noChangeShapeType="1"/>
          </p:cNvSpPr>
          <p:nvPr/>
        </p:nvSpPr>
        <p:spPr>
          <a:xfrm>
            <a:off x="9759791" y="8108897"/>
            <a:ext cx="1269535" cy="939714"/>
          </a:xfrm>
          <a:custGeom>
            <a:avLst/>
            <a:gdLst/>
            <a:ahLst/>
            <a:cxnLst/>
            <a:rect l="l" t="t" r="r" b="b"/>
            <a:pathLst>
              <a:path w="1269535" h="939714">
                <a:moveTo>
                  <a:pt x="0" y="0"/>
                </a:moveTo>
                <a:lnTo>
                  <a:pt x="1269535" y="0"/>
                </a:lnTo>
                <a:lnTo>
                  <a:pt x="1269535" y="939714"/>
                </a:lnTo>
                <a:lnTo>
                  <a:pt x="0" y="939714"/>
                </a:lnTo>
                <a:lnTo>
                  <a:pt x="0" y="0"/>
                </a:lnTo>
                <a:close/>
              </a:path>
            </a:pathLst>
          </a:custGeom>
          <a:blipFill>
            <a:blip r:embed="rId11"/>
            <a:stretch>
              <a:fillRect l="-58" r="-58"/>
            </a:stretch>
          </a:blipFill>
        </p:spPr>
        <p:txBody>
          <a:bodyPr/>
          <a:lstStyle/>
          <a:p>
            <a:endParaRPr lang="en-AU"/>
          </a:p>
        </p:txBody>
      </p:sp>
      <p:sp>
        <p:nvSpPr>
          <p:cNvPr id="17" name="Freeform 17"/>
          <p:cNvSpPr>
            <a:spLocks noGrp="1" noRot="1" noMove="1" noResize="1" noEditPoints="1" noAdjustHandles="1" noChangeArrowheads="1" noChangeShapeType="1"/>
          </p:cNvSpPr>
          <p:nvPr/>
        </p:nvSpPr>
        <p:spPr>
          <a:xfrm>
            <a:off x="11184723" y="8108897"/>
            <a:ext cx="1138575" cy="890935"/>
          </a:xfrm>
          <a:custGeom>
            <a:avLst/>
            <a:gdLst/>
            <a:ahLst/>
            <a:cxnLst/>
            <a:rect l="l" t="t" r="r" b="b"/>
            <a:pathLst>
              <a:path w="1138575" h="890935">
                <a:moveTo>
                  <a:pt x="0" y="0"/>
                </a:moveTo>
                <a:lnTo>
                  <a:pt x="1138575" y="0"/>
                </a:lnTo>
                <a:lnTo>
                  <a:pt x="1138575" y="890935"/>
                </a:lnTo>
                <a:lnTo>
                  <a:pt x="0" y="8909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AU"/>
          </a:p>
        </p:txBody>
      </p:sp>
      <p:sp>
        <p:nvSpPr>
          <p:cNvPr id="18" name="TextBox 18"/>
          <p:cNvSpPr txBox="1">
            <a:spLocks noGrp="1" noRot="1" noMove="1" noResize="1" noEditPoints="1" noAdjustHandles="1" noChangeArrowheads="1" noChangeShapeType="1"/>
          </p:cNvSpPr>
          <p:nvPr/>
        </p:nvSpPr>
        <p:spPr>
          <a:xfrm>
            <a:off x="9543860"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Collar and id</a:t>
            </a:r>
          </a:p>
        </p:txBody>
      </p:sp>
      <p:sp>
        <p:nvSpPr>
          <p:cNvPr id="19" name="TextBox 19"/>
          <p:cNvSpPr txBox="1">
            <a:spLocks noGrp="1" noRot="1" noMove="1" noResize="1" noEditPoints="1" noAdjustHandles="1" noChangeArrowheads="1" noChangeShapeType="1"/>
          </p:cNvSpPr>
          <p:nvPr/>
        </p:nvSpPr>
        <p:spPr>
          <a:xfrm>
            <a:off x="13554914"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love</a:t>
            </a:r>
          </a:p>
        </p:txBody>
      </p:sp>
      <p:sp>
        <p:nvSpPr>
          <p:cNvPr id="20" name="Freeform 20"/>
          <p:cNvSpPr>
            <a:spLocks noGrp="1" noRot="1" noMove="1" noResize="1" noEditPoints="1" noAdjustHandles="1" noChangeArrowheads="1" noChangeShapeType="1"/>
          </p:cNvSpPr>
          <p:nvPr/>
        </p:nvSpPr>
        <p:spPr>
          <a:xfrm>
            <a:off x="14354873" y="7888899"/>
            <a:ext cx="1552165" cy="1448323"/>
          </a:xfrm>
          <a:custGeom>
            <a:avLst/>
            <a:gdLst/>
            <a:ahLst/>
            <a:cxnLst/>
            <a:rect l="l" t="t" r="r" b="b"/>
            <a:pathLst>
              <a:path w="1552165" h="1448323">
                <a:moveTo>
                  <a:pt x="0" y="0"/>
                </a:moveTo>
                <a:lnTo>
                  <a:pt x="1552165" y="0"/>
                </a:lnTo>
                <a:lnTo>
                  <a:pt x="1552165" y="1448323"/>
                </a:lnTo>
                <a:lnTo>
                  <a:pt x="0" y="1448323"/>
                </a:lnTo>
                <a:lnTo>
                  <a:pt x="0" y="0"/>
                </a:lnTo>
                <a:close/>
              </a:path>
            </a:pathLst>
          </a:custGeom>
          <a:blipFill>
            <a:blip r:embed="rId14"/>
            <a:stretch>
              <a:fillRect/>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AU"/>
          </a:p>
        </p:txBody>
      </p:sp>
      <p:grpSp>
        <p:nvGrpSpPr>
          <p:cNvPr id="22" name="Group 22"/>
          <p:cNvGrpSpPr>
            <a:grpSpLocks noGrp="1" noUngrp="1" noRot="1" noMove="1" noResize="1"/>
          </p:cNvGrpSpPr>
          <p:nvPr/>
        </p:nvGrpSpPr>
        <p:grpSpPr>
          <a:xfrm>
            <a:off x="-569359" y="9996690"/>
            <a:ext cx="20744580" cy="378558"/>
            <a:chOff x="0" y="0"/>
            <a:chExt cx="4778447" cy="87200"/>
          </a:xfrm>
        </p:grpSpPr>
        <p:sp>
          <p:nvSpPr>
            <p:cNvPr id="23" name="Freeform 23"/>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24" name="TextBox 24"/>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grpSp>
        <p:nvGrpSpPr>
          <p:cNvPr id="25" name="Group 25"/>
          <p:cNvGrpSpPr>
            <a:grpSpLocks noGrp="1" noUngrp="1" noRot="1" noMove="1" noResize="1"/>
          </p:cNvGrpSpPr>
          <p:nvPr/>
        </p:nvGrpSpPr>
        <p:grpSpPr>
          <a:xfrm>
            <a:off x="783850" y="3455398"/>
            <a:ext cx="3608820" cy="2831703"/>
            <a:chOff x="0" y="0"/>
            <a:chExt cx="4811760" cy="3775604"/>
          </a:xfrm>
        </p:grpSpPr>
        <p:sp>
          <p:nvSpPr>
            <p:cNvPr id="26" name="Freeform 26"/>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27" name="Freeform 27"/>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28" name="Group 28"/>
          <p:cNvGrpSpPr>
            <a:grpSpLocks noGrp="1" noUngrp="1" noRot="1" noMove="1" noResize="1"/>
          </p:cNvGrpSpPr>
          <p:nvPr/>
        </p:nvGrpSpPr>
        <p:grpSpPr>
          <a:xfrm>
            <a:off x="783850" y="6742123"/>
            <a:ext cx="3608820" cy="2831703"/>
            <a:chOff x="0" y="0"/>
            <a:chExt cx="4811760" cy="3775604"/>
          </a:xfrm>
        </p:grpSpPr>
        <p:sp>
          <p:nvSpPr>
            <p:cNvPr id="29" name="Freeform 29"/>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0" name="Freeform 30"/>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1" name="Group 31"/>
          <p:cNvGrpSpPr>
            <a:grpSpLocks noGrp="1" noUngrp="1" noRot="1" noMove="1" noResize="1"/>
          </p:cNvGrpSpPr>
          <p:nvPr/>
        </p:nvGrpSpPr>
        <p:grpSpPr>
          <a:xfrm>
            <a:off x="5006325" y="3455398"/>
            <a:ext cx="3608820" cy="2831703"/>
            <a:chOff x="0" y="0"/>
            <a:chExt cx="4811760" cy="3775604"/>
          </a:xfrm>
        </p:grpSpPr>
        <p:sp>
          <p:nvSpPr>
            <p:cNvPr id="32" name="Freeform 32"/>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3" name="Freeform 33"/>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4" name="Group 34"/>
          <p:cNvGrpSpPr>
            <a:grpSpLocks noGrp="1" noUngrp="1" noRot="1" noMove="1" noResize="1"/>
          </p:cNvGrpSpPr>
          <p:nvPr/>
        </p:nvGrpSpPr>
        <p:grpSpPr>
          <a:xfrm>
            <a:off x="5006325" y="6742123"/>
            <a:ext cx="3608820" cy="2831703"/>
            <a:chOff x="0" y="0"/>
            <a:chExt cx="4811760" cy="3775604"/>
          </a:xfrm>
        </p:grpSpPr>
        <p:sp>
          <p:nvSpPr>
            <p:cNvPr id="35" name="Freeform 35"/>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6" name="Freeform 36"/>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7" name="Group 37"/>
          <p:cNvGrpSpPr>
            <a:grpSpLocks noGrp="1" noUngrp="1" noRot="1" noMove="1" noResize="1"/>
          </p:cNvGrpSpPr>
          <p:nvPr/>
        </p:nvGrpSpPr>
        <p:grpSpPr>
          <a:xfrm>
            <a:off x="9224745" y="3455398"/>
            <a:ext cx="3608820" cy="2831703"/>
            <a:chOff x="0" y="0"/>
            <a:chExt cx="4811760" cy="3775604"/>
          </a:xfrm>
        </p:grpSpPr>
        <p:sp>
          <p:nvSpPr>
            <p:cNvPr id="38" name="Freeform 38"/>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9" name="Freeform 39"/>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40" name="Group 40"/>
          <p:cNvGrpSpPr>
            <a:grpSpLocks noGrp="1" noUngrp="1" noRot="1" noMove="1" noResize="1"/>
          </p:cNvGrpSpPr>
          <p:nvPr/>
        </p:nvGrpSpPr>
        <p:grpSpPr>
          <a:xfrm>
            <a:off x="9224745" y="6742123"/>
            <a:ext cx="3608820" cy="2831703"/>
            <a:chOff x="0" y="0"/>
            <a:chExt cx="4811760" cy="3775604"/>
          </a:xfrm>
        </p:grpSpPr>
        <p:sp>
          <p:nvSpPr>
            <p:cNvPr id="41" name="Freeform 41"/>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42" name="Freeform 42"/>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43" name="Group 43"/>
          <p:cNvGrpSpPr>
            <a:grpSpLocks noGrp="1" noUngrp="1" noRot="1" noMove="1" noResize="1"/>
          </p:cNvGrpSpPr>
          <p:nvPr/>
        </p:nvGrpSpPr>
        <p:grpSpPr>
          <a:xfrm>
            <a:off x="13443165" y="6742123"/>
            <a:ext cx="3608820" cy="2831703"/>
            <a:chOff x="0" y="0"/>
            <a:chExt cx="4811760" cy="3775604"/>
          </a:xfrm>
        </p:grpSpPr>
        <p:sp>
          <p:nvSpPr>
            <p:cNvPr id="44" name="Freeform 44"/>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45" name="Freeform 45"/>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46" name="Freeform 46"/>
          <p:cNvSpPr>
            <a:spLocks noGrp="1" noRot="1" noMove="1" noResize="1" noEditPoints="1" noAdjustHandles="1" noChangeArrowheads="1" noChangeShapeType="1"/>
          </p:cNvSpPr>
          <p:nvPr/>
        </p:nvSpPr>
        <p:spPr>
          <a:xfrm>
            <a:off x="14180035" y="4339680"/>
            <a:ext cx="1544115" cy="1631826"/>
          </a:xfrm>
          <a:custGeom>
            <a:avLst/>
            <a:gdLst/>
            <a:ahLst/>
            <a:cxnLst/>
            <a:rect l="l" t="t" r="r" b="b"/>
            <a:pathLst>
              <a:path w="1544115" h="1631826">
                <a:moveTo>
                  <a:pt x="0" y="0"/>
                </a:moveTo>
                <a:lnTo>
                  <a:pt x="1544115" y="0"/>
                </a:lnTo>
                <a:lnTo>
                  <a:pt x="1544115" y="1631826"/>
                </a:lnTo>
                <a:lnTo>
                  <a:pt x="0" y="1631826"/>
                </a:lnTo>
                <a:lnTo>
                  <a:pt x="0" y="0"/>
                </a:lnTo>
                <a:close/>
              </a:path>
            </a:pathLst>
          </a:custGeom>
          <a:blipFill>
            <a:blip r:embed="rId21"/>
            <a:stretch>
              <a:fillRect/>
            </a:stretch>
          </a:blipFill>
        </p:spPr>
        <p:txBody>
          <a:bodyPr/>
          <a:lstStyle/>
          <a:p>
            <a:endParaRPr lang="en-AU"/>
          </a:p>
        </p:txBody>
      </p:sp>
      <p:sp>
        <p:nvSpPr>
          <p:cNvPr id="47" name="TextBox 47"/>
          <p:cNvSpPr txBox="1">
            <a:spLocks noGrp="1" noRot="1" noMove="1" noResize="1" noEditPoints="1" noAdjustHandles="1" noChangeArrowheads="1" noChangeShapeType="1"/>
          </p:cNvSpPr>
          <p:nvPr/>
        </p:nvSpPr>
        <p:spPr>
          <a:xfrm>
            <a:off x="13554914" y="3715843"/>
            <a:ext cx="2970932" cy="85039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Veterinary care</a:t>
            </a:r>
          </a:p>
        </p:txBody>
      </p:sp>
      <p:grpSp>
        <p:nvGrpSpPr>
          <p:cNvPr id="48" name="Group 48"/>
          <p:cNvGrpSpPr>
            <a:grpSpLocks noGrp="1" noUngrp="1" noRot="1" noMove="1" noResize="1"/>
          </p:cNvGrpSpPr>
          <p:nvPr/>
        </p:nvGrpSpPr>
        <p:grpSpPr>
          <a:xfrm>
            <a:off x="13443165" y="3491320"/>
            <a:ext cx="3608820" cy="2831703"/>
            <a:chOff x="0" y="0"/>
            <a:chExt cx="4811760" cy="3775604"/>
          </a:xfrm>
        </p:grpSpPr>
        <p:sp>
          <p:nvSpPr>
            <p:cNvPr id="49" name="Freeform 49"/>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50" name="Freeform 50"/>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51" name="TextBox 51"/>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dirty="0">
                <a:solidFill>
                  <a:srgbClr val="6CC24A"/>
                </a:solidFill>
                <a:latin typeface="Bobby Jones Soft"/>
                <a:ea typeface="Bobby Jones Soft"/>
                <a:cs typeface="Bobby Jones Soft"/>
                <a:sym typeface="Bobby Jones Soft"/>
              </a:rPr>
              <a:t>what do our pets need?</a:t>
            </a:r>
          </a:p>
        </p:txBody>
      </p:sp>
      <p:sp>
        <p:nvSpPr>
          <p:cNvPr id="52" name="Freeform 52"/>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AU"/>
          </a:p>
        </p:txBody>
      </p:sp>
    </p:spTree>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874764"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Food and Water</a:t>
            </a:r>
          </a:p>
        </p:txBody>
      </p:sp>
      <p:sp>
        <p:nvSpPr>
          <p:cNvPr id="3" name="Freeform 3"/>
          <p:cNvSpPr>
            <a:spLocks noGrp="1" noRot="1" noMove="1" noResize="1" noEditPoints="1" noAdjustHandles="1" noChangeArrowheads="1" noChangeShapeType="1"/>
          </p:cNvSpPr>
          <p:nvPr/>
        </p:nvSpPr>
        <p:spPr>
          <a:xfrm>
            <a:off x="1102794" y="4385963"/>
            <a:ext cx="2431525" cy="1917306"/>
          </a:xfrm>
          <a:custGeom>
            <a:avLst/>
            <a:gdLst/>
            <a:ahLst/>
            <a:cxnLst/>
            <a:rect l="l" t="t" r="r" b="b"/>
            <a:pathLst>
              <a:path w="2431525" h="1917306">
                <a:moveTo>
                  <a:pt x="0" y="0"/>
                </a:moveTo>
                <a:lnTo>
                  <a:pt x="2431525" y="0"/>
                </a:lnTo>
                <a:lnTo>
                  <a:pt x="2431525" y="1917306"/>
                </a:lnTo>
                <a:lnTo>
                  <a:pt x="0" y="1917306"/>
                </a:lnTo>
                <a:lnTo>
                  <a:pt x="0" y="0"/>
                </a:lnTo>
                <a:close/>
              </a:path>
            </a:pathLst>
          </a:custGeom>
          <a:blipFill>
            <a:blip r:embed="rId3"/>
            <a:stretch>
              <a:fillRect/>
            </a:stretch>
          </a:blip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5100723"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Rest</a:t>
            </a:r>
          </a:p>
        </p:txBody>
      </p:sp>
      <p:sp>
        <p:nvSpPr>
          <p:cNvPr id="5" name="Freeform 5"/>
          <p:cNvSpPr>
            <a:spLocks noGrp="1" noRot="1" noMove="1" noResize="1" noEditPoints="1" noAdjustHandles="1" noChangeArrowheads="1" noChangeShapeType="1"/>
          </p:cNvSpPr>
          <p:nvPr/>
        </p:nvSpPr>
        <p:spPr>
          <a:xfrm>
            <a:off x="5354187" y="4339680"/>
            <a:ext cx="2464005" cy="1963589"/>
          </a:xfrm>
          <a:custGeom>
            <a:avLst/>
            <a:gdLst/>
            <a:ahLst/>
            <a:cxnLst/>
            <a:rect l="l" t="t" r="r" b="b"/>
            <a:pathLst>
              <a:path w="2464005" h="1963589">
                <a:moveTo>
                  <a:pt x="0" y="0"/>
                </a:moveTo>
                <a:lnTo>
                  <a:pt x="2464005" y="0"/>
                </a:lnTo>
                <a:lnTo>
                  <a:pt x="2464005" y="1963589"/>
                </a:lnTo>
                <a:lnTo>
                  <a:pt x="0" y="1963589"/>
                </a:lnTo>
                <a:lnTo>
                  <a:pt x="0" y="0"/>
                </a:lnTo>
                <a:close/>
              </a:path>
            </a:pathLst>
          </a:custGeom>
          <a:blipFill>
            <a:blip r:embed="rId4"/>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9326682"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Shelter</a:t>
            </a:r>
          </a:p>
        </p:txBody>
      </p:sp>
      <p:sp>
        <p:nvSpPr>
          <p:cNvPr id="7" name="Freeform 7"/>
          <p:cNvSpPr>
            <a:spLocks noGrp="1" noRot="1" noMove="1" noResize="1" noEditPoints="1" noAdjustHandles="1" noChangeArrowheads="1" noChangeShapeType="1"/>
          </p:cNvSpPr>
          <p:nvPr/>
        </p:nvSpPr>
        <p:spPr>
          <a:xfrm>
            <a:off x="9588884" y="4518119"/>
            <a:ext cx="2262357" cy="1880400"/>
          </a:xfrm>
          <a:custGeom>
            <a:avLst/>
            <a:gdLst/>
            <a:ahLst/>
            <a:cxnLst/>
            <a:rect l="l" t="t" r="r" b="b"/>
            <a:pathLst>
              <a:path w="2262357" h="1880400">
                <a:moveTo>
                  <a:pt x="0" y="0"/>
                </a:moveTo>
                <a:lnTo>
                  <a:pt x="2262356" y="0"/>
                </a:lnTo>
                <a:lnTo>
                  <a:pt x="2262356" y="1880400"/>
                </a:lnTo>
                <a:lnTo>
                  <a:pt x="0" y="1880400"/>
                </a:lnTo>
                <a:lnTo>
                  <a:pt x="0" y="0"/>
                </a:lnTo>
                <a:close/>
              </a:path>
            </a:pathLst>
          </a:custGeom>
          <a:blipFill>
            <a:blip r:embed="rId5"/>
            <a:stretch>
              <a:fillRect/>
            </a:stretch>
          </a:blip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912294" y="6883907"/>
            <a:ext cx="2970932"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Exercise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play</a:t>
            </a:r>
          </a:p>
        </p:txBody>
      </p:sp>
      <p:sp>
        <p:nvSpPr>
          <p:cNvPr id="9" name="Freeform 9"/>
          <p:cNvSpPr>
            <a:spLocks noGrp="1" noRot="1" noMove="1" noResize="1" noEditPoints="1" noAdjustHandles="1" noChangeArrowheads="1" noChangeShapeType="1"/>
          </p:cNvSpPr>
          <p:nvPr/>
        </p:nvSpPr>
        <p:spPr>
          <a:xfrm>
            <a:off x="1140323" y="7800973"/>
            <a:ext cx="2241163" cy="1864374"/>
          </a:xfrm>
          <a:custGeom>
            <a:avLst/>
            <a:gdLst/>
            <a:ahLst/>
            <a:cxnLst/>
            <a:rect l="l" t="t" r="r" b="b"/>
            <a:pathLst>
              <a:path w="2241163" h="1864374">
                <a:moveTo>
                  <a:pt x="0" y="0"/>
                </a:moveTo>
                <a:lnTo>
                  <a:pt x="2241163" y="0"/>
                </a:lnTo>
                <a:lnTo>
                  <a:pt x="2241163" y="1864374"/>
                </a:lnTo>
                <a:lnTo>
                  <a:pt x="0" y="1864374"/>
                </a:lnTo>
                <a:lnTo>
                  <a:pt x="0" y="0"/>
                </a:lnTo>
                <a:close/>
              </a:path>
            </a:pathLst>
          </a:custGeom>
          <a:blipFill>
            <a:blip r:embed="rId6"/>
            <a:stretch>
              <a:fillRect/>
            </a:stretch>
          </a:blipFill>
        </p:spPr>
        <p:txBody>
          <a:bodyPr/>
          <a:lstStyle/>
          <a:p>
            <a:endParaRPr lang="en-AU"/>
          </a:p>
        </p:txBody>
      </p:sp>
      <p:grpSp>
        <p:nvGrpSpPr>
          <p:cNvPr id="10" name="Group 10"/>
          <p:cNvGrpSpPr>
            <a:grpSpLocks noGrp="1" noUngrp="1" noRot="1" noMove="1" noResize="1"/>
          </p:cNvGrpSpPr>
          <p:nvPr/>
        </p:nvGrpSpPr>
        <p:grpSpPr>
          <a:xfrm>
            <a:off x="5045250" y="8200002"/>
            <a:ext cx="815971" cy="1076601"/>
            <a:chOff x="0" y="0"/>
            <a:chExt cx="2545865" cy="3359043"/>
          </a:xfrm>
        </p:grpSpPr>
        <p:sp>
          <p:nvSpPr>
            <p:cNvPr id="11" name="Freeform 11"/>
            <p:cNvSpPr>
              <a:spLocks noGrp="1" noRot="1" noMove="1" noResize="1" noEditPoints="1" noAdjustHandles="1" noChangeArrowheads="1" noChangeShapeType="1"/>
            </p:cNvSpPr>
            <p:nvPr/>
          </p:nvSpPr>
          <p:spPr>
            <a:xfrm>
              <a:off x="0" y="0"/>
              <a:ext cx="2545842" cy="3359023"/>
            </a:xfrm>
            <a:custGeom>
              <a:avLst/>
              <a:gdLst/>
              <a:ahLst/>
              <a:cxnLst/>
              <a:rect l="l" t="t" r="r" b="b"/>
              <a:pathLst>
                <a:path w="2545842" h="3359023">
                  <a:moveTo>
                    <a:pt x="0" y="0"/>
                  </a:moveTo>
                  <a:lnTo>
                    <a:pt x="2545842" y="0"/>
                  </a:lnTo>
                  <a:lnTo>
                    <a:pt x="2545842" y="3359023"/>
                  </a:lnTo>
                  <a:lnTo>
                    <a:pt x="0" y="3359023"/>
                  </a:lnTo>
                  <a:lnTo>
                    <a:pt x="0" y="0"/>
                  </a:lnTo>
                  <a:close/>
                </a:path>
              </a:pathLst>
            </a:custGeom>
            <a:blipFill>
              <a:blip r:embed="rId7"/>
              <a:stretch>
                <a:fillRect l="-39" r="-40"/>
              </a:stretch>
            </a:blipFill>
          </p:spPr>
          <p:txBody>
            <a:bodyPr/>
            <a:lstStyle/>
            <a:p>
              <a:endParaRPr lang="en-AU"/>
            </a:p>
          </p:txBody>
        </p:sp>
      </p:grpSp>
      <p:grpSp>
        <p:nvGrpSpPr>
          <p:cNvPr id="12" name="Group 12"/>
          <p:cNvGrpSpPr>
            <a:grpSpLocks noGrp="1" noUngrp="1" noRot="1" noMove="1" noResize="1"/>
          </p:cNvGrpSpPr>
          <p:nvPr/>
        </p:nvGrpSpPr>
        <p:grpSpPr>
          <a:xfrm>
            <a:off x="5911312" y="8355223"/>
            <a:ext cx="1374191" cy="981999"/>
            <a:chOff x="0" y="0"/>
            <a:chExt cx="4098844" cy="2929040"/>
          </a:xfrm>
        </p:grpSpPr>
        <p:sp>
          <p:nvSpPr>
            <p:cNvPr id="13" name="Freeform 13"/>
            <p:cNvSpPr>
              <a:spLocks noGrp="1" noRot="1" noMove="1" noResize="1" noEditPoints="1" noAdjustHandles="1" noChangeArrowheads="1" noChangeShapeType="1"/>
            </p:cNvSpPr>
            <p:nvPr/>
          </p:nvSpPr>
          <p:spPr>
            <a:xfrm>
              <a:off x="0" y="0"/>
              <a:ext cx="4098798" cy="2929001"/>
            </a:xfrm>
            <a:custGeom>
              <a:avLst/>
              <a:gdLst/>
              <a:ahLst/>
              <a:cxnLst/>
              <a:rect l="l" t="t" r="r" b="b"/>
              <a:pathLst>
                <a:path w="4098798" h="2929001">
                  <a:moveTo>
                    <a:pt x="0" y="0"/>
                  </a:moveTo>
                  <a:lnTo>
                    <a:pt x="4098798" y="0"/>
                  </a:lnTo>
                  <a:lnTo>
                    <a:pt x="4098798" y="2929001"/>
                  </a:lnTo>
                  <a:lnTo>
                    <a:pt x="0" y="2929001"/>
                  </a:lnTo>
                  <a:lnTo>
                    <a:pt x="0" y="0"/>
                  </a:lnTo>
                  <a:close/>
                </a:path>
              </a:pathLst>
            </a:custGeom>
            <a:blipFill>
              <a:blip r:embed="rId8"/>
              <a:stretch>
                <a:fillRect t="-27" r="-1" b="-28"/>
              </a:stretch>
            </a:blipFill>
          </p:spPr>
          <p:txBody>
            <a:bodyPr/>
            <a:lstStyle/>
            <a:p>
              <a:endParaRPr lang="en-AU"/>
            </a:p>
          </p:txBody>
        </p:sp>
      </p:grpSp>
      <p:sp>
        <p:nvSpPr>
          <p:cNvPr id="14" name="Freeform 14"/>
          <p:cNvSpPr>
            <a:spLocks noGrp="1" noRot="1" noMove="1" noResize="1" noEditPoints="1" noAdjustHandles="1" noChangeArrowheads="1" noChangeShapeType="1"/>
          </p:cNvSpPr>
          <p:nvPr/>
        </p:nvSpPr>
        <p:spPr>
          <a:xfrm>
            <a:off x="7335595" y="8200002"/>
            <a:ext cx="1046242" cy="1137219"/>
          </a:xfrm>
          <a:custGeom>
            <a:avLst/>
            <a:gdLst/>
            <a:ahLst/>
            <a:cxnLst/>
            <a:rect l="l" t="t" r="r" b="b"/>
            <a:pathLst>
              <a:path w="1046242" h="1137219">
                <a:moveTo>
                  <a:pt x="0" y="0"/>
                </a:moveTo>
                <a:lnTo>
                  <a:pt x="1046241" y="0"/>
                </a:lnTo>
                <a:lnTo>
                  <a:pt x="1046241" y="1137220"/>
                </a:lnTo>
                <a:lnTo>
                  <a:pt x="0" y="11372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15" name="TextBox 15"/>
          <p:cNvSpPr txBox="1">
            <a:spLocks noGrp="1" noRot="1" noMove="1" noResize="1" noEditPoints="1" noAdjustHandles="1" noChangeArrowheads="1" noChangeShapeType="1"/>
          </p:cNvSpPr>
          <p:nvPr/>
        </p:nvSpPr>
        <p:spPr>
          <a:xfrm>
            <a:off x="5006325" y="6883907"/>
            <a:ext cx="3414437"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Grooming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hygiene</a:t>
            </a:r>
          </a:p>
        </p:txBody>
      </p:sp>
      <p:sp>
        <p:nvSpPr>
          <p:cNvPr id="16" name="Freeform 16" descr="A red dog collar with a silver tag  Description automatically generated"/>
          <p:cNvSpPr>
            <a:spLocks noGrp="1" noRot="1" noMove="1" noResize="1" noEditPoints="1" noAdjustHandles="1" noChangeArrowheads="1" noChangeShapeType="1"/>
          </p:cNvSpPr>
          <p:nvPr/>
        </p:nvSpPr>
        <p:spPr>
          <a:xfrm>
            <a:off x="9759791" y="8108897"/>
            <a:ext cx="1269535" cy="939714"/>
          </a:xfrm>
          <a:custGeom>
            <a:avLst/>
            <a:gdLst/>
            <a:ahLst/>
            <a:cxnLst/>
            <a:rect l="l" t="t" r="r" b="b"/>
            <a:pathLst>
              <a:path w="1269535" h="939714">
                <a:moveTo>
                  <a:pt x="0" y="0"/>
                </a:moveTo>
                <a:lnTo>
                  <a:pt x="1269535" y="0"/>
                </a:lnTo>
                <a:lnTo>
                  <a:pt x="1269535" y="939714"/>
                </a:lnTo>
                <a:lnTo>
                  <a:pt x="0" y="939714"/>
                </a:lnTo>
                <a:lnTo>
                  <a:pt x="0" y="0"/>
                </a:lnTo>
                <a:close/>
              </a:path>
            </a:pathLst>
          </a:custGeom>
          <a:blipFill>
            <a:blip r:embed="rId11"/>
            <a:stretch>
              <a:fillRect l="-58" r="-58"/>
            </a:stretch>
          </a:blipFill>
        </p:spPr>
        <p:txBody>
          <a:bodyPr/>
          <a:lstStyle/>
          <a:p>
            <a:endParaRPr lang="en-AU"/>
          </a:p>
        </p:txBody>
      </p:sp>
      <p:sp>
        <p:nvSpPr>
          <p:cNvPr id="17" name="Freeform 17"/>
          <p:cNvSpPr>
            <a:spLocks noGrp="1" noRot="1" noMove="1" noResize="1" noEditPoints="1" noAdjustHandles="1" noChangeArrowheads="1" noChangeShapeType="1"/>
          </p:cNvSpPr>
          <p:nvPr/>
        </p:nvSpPr>
        <p:spPr>
          <a:xfrm>
            <a:off x="11184723" y="8108897"/>
            <a:ext cx="1138575" cy="890935"/>
          </a:xfrm>
          <a:custGeom>
            <a:avLst/>
            <a:gdLst/>
            <a:ahLst/>
            <a:cxnLst/>
            <a:rect l="l" t="t" r="r" b="b"/>
            <a:pathLst>
              <a:path w="1138575" h="890935">
                <a:moveTo>
                  <a:pt x="0" y="0"/>
                </a:moveTo>
                <a:lnTo>
                  <a:pt x="1138575" y="0"/>
                </a:lnTo>
                <a:lnTo>
                  <a:pt x="1138575" y="890935"/>
                </a:lnTo>
                <a:lnTo>
                  <a:pt x="0" y="8909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AU"/>
          </a:p>
        </p:txBody>
      </p:sp>
      <p:sp>
        <p:nvSpPr>
          <p:cNvPr id="18" name="TextBox 18"/>
          <p:cNvSpPr txBox="1">
            <a:spLocks noGrp="1" noRot="1" noMove="1" noResize="1" noEditPoints="1" noAdjustHandles="1" noChangeArrowheads="1" noChangeShapeType="1"/>
          </p:cNvSpPr>
          <p:nvPr/>
        </p:nvSpPr>
        <p:spPr>
          <a:xfrm>
            <a:off x="9543860"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Collar and id</a:t>
            </a:r>
          </a:p>
        </p:txBody>
      </p:sp>
      <p:sp>
        <p:nvSpPr>
          <p:cNvPr id="19" name="TextBox 19"/>
          <p:cNvSpPr txBox="1">
            <a:spLocks noGrp="1" noRot="1" noMove="1" noResize="1" noEditPoints="1" noAdjustHandles="1" noChangeArrowheads="1" noChangeShapeType="1"/>
          </p:cNvSpPr>
          <p:nvPr/>
        </p:nvSpPr>
        <p:spPr>
          <a:xfrm>
            <a:off x="13554914"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love</a:t>
            </a:r>
          </a:p>
        </p:txBody>
      </p:sp>
      <p:sp>
        <p:nvSpPr>
          <p:cNvPr id="20" name="Freeform 20"/>
          <p:cNvSpPr>
            <a:spLocks noGrp="1" noRot="1" noMove="1" noResize="1" noEditPoints="1" noAdjustHandles="1" noChangeArrowheads="1" noChangeShapeType="1"/>
          </p:cNvSpPr>
          <p:nvPr/>
        </p:nvSpPr>
        <p:spPr>
          <a:xfrm>
            <a:off x="14354873" y="7888899"/>
            <a:ext cx="1552165" cy="1448323"/>
          </a:xfrm>
          <a:custGeom>
            <a:avLst/>
            <a:gdLst/>
            <a:ahLst/>
            <a:cxnLst/>
            <a:rect l="l" t="t" r="r" b="b"/>
            <a:pathLst>
              <a:path w="1552165" h="1448323">
                <a:moveTo>
                  <a:pt x="0" y="0"/>
                </a:moveTo>
                <a:lnTo>
                  <a:pt x="1552165" y="0"/>
                </a:lnTo>
                <a:lnTo>
                  <a:pt x="1552165" y="1448323"/>
                </a:lnTo>
                <a:lnTo>
                  <a:pt x="0" y="1448323"/>
                </a:lnTo>
                <a:lnTo>
                  <a:pt x="0" y="0"/>
                </a:lnTo>
                <a:close/>
              </a:path>
            </a:pathLst>
          </a:custGeom>
          <a:blipFill>
            <a:blip r:embed="rId14"/>
            <a:stretch>
              <a:fillRect/>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AU"/>
          </a:p>
        </p:txBody>
      </p:sp>
      <p:grpSp>
        <p:nvGrpSpPr>
          <p:cNvPr id="22" name="Group 22"/>
          <p:cNvGrpSpPr>
            <a:grpSpLocks noGrp="1" noUngrp="1" noRot="1" noMove="1" noResize="1"/>
          </p:cNvGrpSpPr>
          <p:nvPr/>
        </p:nvGrpSpPr>
        <p:grpSpPr>
          <a:xfrm>
            <a:off x="-569359" y="9996690"/>
            <a:ext cx="20744580" cy="378558"/>
            <a:chOff x="0" y="0"/>
            <a:chExt cx="4778447" cy="87200"/>
          </a:xfrm>
        </p:grpSpPr>
        <p:sp>
          <p:nvSpPr>
            <p:cNvPr id="23" name="Freeform 23"/>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24" name="TextBox 24"/>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grpSp>
        <p:nvGrpSpPr>
          <p:cNvPr id="25" name="Group 25"/>
          <p:cNvGrpSpPr>
            <a:grpSpLocks noGrp="1" noUngrp="1" noRot="1" noMove="1" noResize="1"/>
          </p:cNvGrpSpPr>
          <p:nvPr/>
        </p:nvGrpSpPr>
        <p:grpSpPr>
          <a:xfrm>
            <a:off x="783850" y="6742123"/>
            <a:ext cx="3608820" cy="2831703"/>
            <a:chOff x="0" y="0"/>
            <a:chExt cx="4811760" cy="3775604"/>
          </a:xfrm>
        </p:grpSpPr>
        <p:sp>
          <p:nvSpPr>
            <p:cNvPr id="26" name="Freeform 26"/>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27" name="Freeform 27"/>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28" name="Group 28"/>
          <p:cNvGrpSpPr>
            <a:grpSpLocks noGrp="1" noUngrp="1" noRot="1" noMove="1" noResize="1"/>
          </p:cNvGrpSpPr>
          <p:nvPr/>
        </p:nvGrpSpPr>
        <p:grpSpPr>
          <a:xfrm>
            <a:off x="5006325" y="3455398"/>
            <a:ext cx="3608820" cy="2831703"/>
            <a:chOff x="0" y="0"/>
            <a:chExt cx="4811760" cy="3775604"/>
          </a:xfrm>
        </p:grpSpPr>
        <p:sp>
          <p:nvSpPr>
            <p:cNvPr id="29" name="Freeform 29"/>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0" name="Freeform 30"/>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1" name="Group 31"/>
          <p:cNvGrpSpPr>
            <a:grpSpLocks noGrp="1" noUngrp="1" noRot="1" noMove="1" noResize="1"/>
          </p:cNvGrpSpPr>
          <p:nvPr/>
        </p:nvGrpSpPr>
        <p:grpSpPr>
          <a:xfrm>
            <a:off x="5006325" y="6742123"/>
            <a:ext cx="3608820" cy="2831703"/>
            <a:chOff x="0" y="0"/>
            <a:chExt cx="4811760" cy="3775604"/>
          </a:xfrm>
        </p:grpSpPr>
        <p:sp>
          <p:nvSpPr>
            <p:cNvPr id="32" name="Freeform 32"/>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3" name="Freeform 33"/>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4" name="Group 34"/>
          <p:cNvGrpSpPr>
            <a:grpSpLocks noGrp="1" noUngrp="1" noRot="1" noMove="1" noResize="1"/>
          </p:cNvGrpSpPr>
          <p:nvPr/>
        </p:nvGrpSpPr>
        <p:grpSpPr>
          <a:xfrm>
            <a:off x="9224745" y="3455398"/>
            <a:ext cx="3608820" cy="2831703"/>
            <a:chOff x="0" y="0"/>
            <a:chExt cx="4811760" cy="3775604"/>
          </a:xfrm>
        </p:grpSpPr>
        <p:sp>
          <p:nvSpPr>
            <p:cNvPr id="35" name="Freeform 35"/>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6" name="Freeform 36"/>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7" name="Group 37"/>
          <p:cNvGrpSpPr>
            <a:grpSpLocks noGrp="1" noUngrp="1" noRot="1" noMove="1" noResize="1"/>
          </p:cNvGrpSpPr>
          <p:nvPr/>
        </p:nvGrpSpPr>
        <p:grpSpPr>
          <a:xfrm>
            <a:off x="9224745" y="6742123"/>
            <a:ext cx="3608820" cy="2831703"/>
            <a:chOff x="0" y="0"/>
            <a:chExt cx="4811760" cy="3775604"/>
          </a:xfrm>
        </p:grpSpPr>
        <p:sp>
          <p:nvSpPr>
            <p:cNvPr id="38" name="Freeform 38"/>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9" name="Freeform 39"/>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40" name="Group 40"/>
          <p:cNvGrpSpPr>
            <a:grpSpLocks noGrp="1" noUngrp="1" noRot="1" noMove="1" noResize="1"/>
          </p:cNvGrpSpPr>
          <p:nvPr/>
        </p:nvGrpSpPr>
        <p:grpSpPr>
          <a:xfrm>
            <a:off x="13443165" y="6742123"/>
            <a:ext cx="3608820" cy="2831703"/>
            <a:chOff x="0" y="0"/>
            <a:chExt cx="4811760" cy="3775604"/>
          </a:xfrm>
        </p:grpSpPr>
        <p:sp>
          <p:nvSpPr>
            <p:cNvPr id="41" name="Freeform 41"/>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42" name="Freeform 42"/>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43" name="Freeform 43"/>
          <p:cNvSpPr>
            <a:spLocks noGrp="1" noRot="1" noMove="1" noResize="1" noEditPoints="1" noAdjustHandles="1" noChangeArrowheads="1" noChangeShapeType="1"/>
          </p:cNvSpPr>
          <p:nvPr/>
        </p:nvSpPr>
        <p:spPr>
          <a:xfrm>
            <a:off x="14180035" y="4339680"/>
            <a:ext cx="1544115" cy="1631826"/>
          </a:xfrm>
          <a:custGeom>
            <a:avLst/>
            <a:gdLst/>
            <a:ahLst/>
            <a:cxnLst/>
            <a:rect l="l" t="t" r="r" b="b"/>
            <a:pathLst>
              <a:path w="1544115" h="1631826">
                <a:moveTo>
                  <a:pt x="0" y="0"/>
                </a:moveTo>
                <a:lnTo>
                  <a:pt x="1544115" y="0"/>
                </a:lnTo>
                <a:lnTo>
                  <a:pt x="1544115" y="1631826"/>
                </a:lnTo>
                <a:lnTo>
                  <a:pt x="0" y="1631826"/>
                </a:lnTo>
                <a:lnTo>
                  <a:pt x="0" y="0"/>
                </a:lnTo>
                <a:close/>
              </a:path>
            </a:pathLst>
          </a:custGeom>
          <a:blipFill>
            <a:blip r:embed="rId21"/>
            <a:stretch>
              <a:fillRect/>
            </a:stretch>
          </a:blipFill>
        </p:spPr>
        <p:txBody>
          <a:bodyPr/>
          <a:lstStyle/>
          <a:p>
            <a:endParaRPr lang="en-AU"/>
          </a:p>
        </p:txBody>
      </p:sp>
      <p:sp>
        <p:nvSpPr>
          <p:cNvPr id="44" name="TextBox 44"/>
          <p:cNvSpPr txBox="1">
            <a:spLocks noGrp="1" noRot="1" noMove="1" noResize="1" noEditPoints="1" noAdjustHandles="1" noChangeArrowheads="1" noChangeShapeType="1"/>
          </p:cNvSpPr>
          <p:nvPr/>
        </p:nvSpPr>
        <p:spPr>
          <a:xfrm>
            <a:off x="13554914" y="3715843"/>
            <a:ext cx="2970932" cy="85039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Veterinary care</a:t>
            </a:r>
          </a:p>
        </p:txBody>
      </p:sp>
      <p:grpSp>
        <p:nvGrpSpPr>
          <p:cNvPr id="45" name="Group 45"/>
          <p:cNvGrpSpPr>
            <a:grpSpLocks noGrp="1" noUngrp="1" noRot="1" noMove="1" noResize="1"/>
          </p:cNvGrpSpPr>
          <p:nvPr/>
        </p:nvGrpSpPr>
        <p:grpSpPr>
          <a:xfrm>
            <a:off x="13443165" y="3491320"/>
            <a:ext cx="3608820" cy="2831703"/>
            <a:chOff x="0" y="0"/>
            <a:chExt cx="4811760" cy="3775604"/>
          </a:xfrm>
        </p:grpSpPr>
        <p:sp>
          <p:nvSpPr>
            <p:cNvPr id="46" name="Freeform 46"/>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47" name="Freeform 47"/>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48" name="TextBox 48"/>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a:solidFill>
                  <a:srgbClr val="6CC24A"/>
                </a:solidFill>
                <a:latin typeface="Bobby Jones Soft"/>
                <a:ea typeface="Bobby Jones Soft"/>
                <a:cs typeface="Bobby Jones Soft"/>
                <a:sym typeface="Bobby Jones Soft"/>
              </a:rPr>
              <a:t>what do our pets need?</a:t>
            </a:r>
          </a:p>
        </p:txBody>
      </p:sp>
      <p:sp>
        <p:nvSpPr>
          <p:cNvPr id="49" name="Freeform 49"/>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A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874764"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dirty="0">
                <a:solidFill>
                  <a:srgbClr val="6CC24A"/>
                </a:solidFill>
                <a:latin typeface="Bobby Jones Soft"/>
                <a:ea typeface="Bobby Jones Soft"/>
                <a:cs typeface="Bobby Jones Soft"/>
                <a:sym typeface="Bobby Jones Soft"/>
              </a:rPr>
              <a:t>Food and Water</a:t>
            </a:r>
          </a:p>
        </p:txBody>
      </p:sp>
      <p:sp>
        <p:nvSpPr>
          <p:cNvPr id="3" name="Freeform 3"/>
          <p:cNvSpPr>
            <a:spLocks noGrp="1" noRot="1" noMove="1" noResize="1" noEditPoints="1" noAdjustHandles="1" noChangeArrowheads="1" noChangeShapeType="1"/>
          </p:cNvSpPr>
          <p:nvPr/>
        </p:nvSpPr>
        <p:spPr>
          <a:xfrm>
            <a:off x="1102794" y="4385963"/>
            <a:ext cx="2431525" cy="1917306"/>
          </a:xfrm>
          <a:custGeom>
            <a:avLst/>
            <a:gdLst/>
            <a:ahLst/>
            <a:cxnLst/>
            <a:rect l="l" t="t" r="r" b="b"/>
            <a:pathLst>
              <a:path w="2431525" h="1917306">
                <a:moveTo>
                  <a:pt x="0" y="0"/>
                </a:moveTo>
                <a:lnTo>
                  <a:pt x="2431525" y="0"/>
                </a:lnTo>
                <a:lnTo>
                  <a:pt x="2431525" y="1917306"/>
                </a:lnTo>
                <a:lnTo>
                  <a:pt x="0" y="1917306"/>
                </a:lnTo>
                <a:lnTo>
                  <a:pt x="0" y="0"/>
                </a:lnTo>
                <a:close/>
              </a:path>
            </a:pathLst>
          </a:custGeom>
          <a:blipFill>
            <a:blip r:embed="rId3"/>
            <a:stretch>
              <a:fillRect/>
            </a:stretch>
          </a:blip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5100723"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Rest</a:t>
            </a:r>
          </a:p>
        </p:txBody>
      </p:sp>
      <p:sp>
        <p:nvSpPr>
          <p:cNvPr id="5" name="Freeform 5"/>
          <p:cNvSpPr>
            <a:spLocks noGrp="1" noRot="1" noMove="1" noResize="1" noEditPoints="1" noAdjustHandles="1" noChangeArrowheads="1" noChangeShapeType="1"/>
          </p:cNvSpPr>
          <p:nvPr/>
        </p:nvSpPr>
        <p:spPr>
          <a:xfrm>
            <a:off x="5354187" y="4339680"/>
            <a:ext cx="2464005" cy="1963589"/>
          </a:xfrm>
          <a:custGeom>
            <a:avLst/>
            <a:gdLst/>
            <a:ahLst/>
            <a:cxnLst/>
            <a:rect l="l" t="t" r="r" b="b"/>
            <a:pathLst>
              <a:path w="2464005" h="1963589">
                <a:moveTo>
                  <a:pt x="0" y="0"/>
                </a:moveTo>
                <a:lnTo>
                  <a:pt x="2464005" y="0"/>
                </a:lnTo>
                <a:lnTo>
                  <a:pt x="2464005" y="1963589"/>
                </a:lnTo>
                <a:lnTo>
                  <a:pt x="0" y="1963589"/>
                </a:lnTo>
                <a:lnTo>
                  <a:pt x="0" y="0"/>
                </a:lnTo>
                <a:close/>
              </a:path>
            </a:pathLst>
          </a:custGeom>
          <a:blipFill>
            <a:blip r:embed="rId4"/>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9326682"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Shelter</a:t>
            </a:r>
          </a:p>
        </p:txBody>
      </p:sp>
      <p:sp>
        <p:nvSpPr>
          <p:cNvPr id="7" name="Freeform 7"/>
          <p:cNvSpPr>
            <a:spLocks noGrp="1" noRot="1" noMove="1" noResize="1" noEditPoints="1" noAdjustHandles="1" noChangeArrowheads="1" noChangeShapeType="1"/>
          </p:cNvSpPr>
          <p:nvPr/>
        </p:nvSpPr>
        <p:spPr>
          <a:xfrm>
            <a:off x="9588884" y="4518119"/>
            <a:ext cx="2262357" cy="1880400"/>
          </a:xfrm>
          <a:custGeom>
            <a:avLst/>
            <a:gdLst/>
            <a:ahLst/>
            <a:cxnLst/>
            <a:rect l="l" t="t" r="r" b="b"/>
            <a:pathLst>
              <a:path w="2262357" h="1880400">
                <a:moveTo>
                  <a:pt x="0" y="0"/>
                </a:moveTo>
                <a:lnTo>
                  <a:pt x="2262356" y="0"/>
                </a:lnTo>
                <a:lnTo>
                  <a:pt x="2262356" y="1880400"/>
                </a:lnTo>
                <a:lnTo>
                  <a:pt x="0" y="1880400"/>
                </a:lnTo>
                <a:lnTo>
                  <a:pt x="0" y="0"/>
                </a:lnTo>
                <a:close/>
              </a:path>
            </a:pathLst>
          </a:custGeom>
          <a:blipFill>
            <a:blip r:embed="rId5"/>
            <a:stretch>
              <a:fillRect/>
            </a:stretch>
          </a:blip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912294" y="6883907"/>
            <a:ext cx="2970932"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Exercise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play</a:t>
            </a:r>
          </a:p>
        </p:txBody>
      </p:sp>
      <p:sp>
        <p:nvSpPr>
          <p:cNvPr id="9" name="Freeform 9"/>
          <p:cNvSpPr>
            <a:spLocks noGrp="1" noRot="1" noMove="1" noResize="1" noEditPoints="1" noAdjustHandles="1" noChangeArrowheads="1" noChangeShapeType="1"/>
          </p:cNvSpPr>
          <p:nvPr/>
        </p:nvSpPr>
        <p:spPr>
          <a:xfrm>
            <a:off x="1140323" y="7800973"/>
            <a:ext cx="2241163" cy="1864374"/>
          </a:xfrm>
          <a:custGeom>
            <a:avLst/>
            <a:gdLst/>
            <a:ahLst/>
            <a:cxnLst/>
            <a:rect l="l" t="t" r="r" b="b"/>
            <a:pathLst>
              <a:path w="2241163" h="1864374">
                <a:moveTo>
                  <a:pt x="0" y="0"/>
                </a:moveTo>
                <a:lnTo>
                  <a:pt x="2241163" y="0"/>
                </a:lnTo>
                <a:lnTo>
                  <a:pt x="2241163" y="1864374"/>
                </a:lnTo>
                <a:lnTo>
                  <a:pt x="0" y="1864374"/>
                </a:lnTo>
                <a:lnTo>
                  <a:pt x="0" y="0"/>
                </a:lnTo>
                <a:close/>
              </a:path>
            </a:pathLst>
          </a:custGeom>
          <a:blipFill>
            <a:blip r:embed="rId6"/>
            <a:stretch>
              <a:fillRect/>
            </a:stretch>
          </a:blipFill>
        </p:spPr>
        <p:txBody>
          <a:bodyPr/>
          <a:lstStyle/>
          <a:p>
            <a:endParaRPr lang="en-AU"/>
          </a:p>
        </p:txBody>
      </p:sp>
      <p:grpSp>
        <p:nvGrpSpPr>
          <p:cNvPr id="10" name="Group 10"/>
          <p:cNvGrpSpPr>
            <a:grpSpLocks noGrp="1" noUngrp="1" noRot="1" noMove="1" noResize="1"/>
          </p:cNvGrpSpPr>
          <p:nvPr/>
        </p:nvGrpSpPr>
        <p:grpSpPr>
          <a:xfrm>
            <a:off x="5045250" y="8200002"/>
            <a:ext cx="815971" cy="1076601"/>
            <a:chOff x="0" y="0"/>
            <a:chExt cx="2545865" cy="3359043"/>
          </a:xfrm>
        </p:grpSpPr>
        <p:sp>
          <p:nvSpPr>
            <p:cNvPr id="11" name="Freeform 11"/>
            <p:cNvSpPr>
              <a:spLocks noGrp="1" noRot="1" noMove="1" noResize="1" noEditPoints="1" noAdjustHandles="1" noChangeArrowheads="1" noChangeShapeType="1"/>
            </p:cNvSpPr>
            <p:nvPr/>
          </p:nvSpPr>
          <p:spPr>
            <a:xfrm>
              <a:off x="0" y="0"/>
              <a:ext cx="2545842" cy="3359023"/>
            </a:xfrm>
            <a:custGeom>
              <a:avLst/>
              <a:gdLst/>
              <a:ahLst/>
              <a:cxnLst/>
              <a:rect l="l" t="t" r="r" b="b"/>
              <a:pathLst>
                <a:path w="2545842" h="3359023">
                  <a:moveTo>
                    <a:pt x="0" y="0"/>
                  </a:moveTo>
                  <a:lnTo>
                    <a:pt x="2545842" y="0"/>
                  </a:lnTo>
                  <a:lnTo>
                    <a:pt x="2545842" y="3359023"/>
                  </a:lnTo>
                  <a:lnTo>
                    <a:pt x="0" y="3359023"/>
                  </a:lnTo>
                  <a:lnTo>
                    <a:pt x="0" y="0"/>
                  </a:lnTo>
                  <a:close/>
                </a:path>
              </a:pathLst>
            </a:custGeom>
            <a:blipFill>
              <a:blip r:embed="rId7"/>
              <a:stretch>
                <a:fillRect l="-39" r="-40"/>
              </a:stretch>
            </a:blipFill>
          </p:spPr>
          <p:txBody>
            <a:bodyPr/>
            <a:lstStyle/>
            <a:p>
              <a:endParaRPr lang="en-AU"/>
            </a:p>
          </p:txBody>
        </p:sp>
      </p:grpSp>
      <p:grpSp>
        <p:nvGrpSpPr>
          <p:cNvPr id="12" name="Group 12"/>
          <p:cNvGrpSpPr>
            <a:grpSpLocks noGrp="1" noUngrp="1" noRot="1" noMove="1" noResize="1"/>
          </p:cNvGrpSpPr>
          <p:nvPr/>
        </p:nvGrpSpPr>
        <p:grpSpPr>
          <a:xfrm>
            <a:off x="5911312" y="8355223"/>
            <a:ext cx="1374191" cy="981999"/>
            <a:chOff x="0" y="0"/>
            <a:chExt cx="4098844" cy="2929040"/>
          </a:xfrm>
        </p:grpSpPr>
        <p:sp>
          <p:nvSpPr>
            <p:cNvPr id="13" name="Freeform 13"/>
            <p:cNvSpPr>
              <a:spLocks noGrp="1" noRot="1" noMove="1" noResize="1" noEditPoints="1" noAdjustHandles="1" noChangeArrowheads="1" noChangeShapeType="1"/>
            </p:cNvSpPr>
            <p:nvPr/>
          </p:nvSpPr>
          <p:spPr>
            <a:xfrm>
              <a:off x="0" y="0"/>
              <a:ext cx="4098798" cy="2929001"/>
            </a:xfrm>
            <a:custGeom>
              <a:avLst/>
              <a:gdLst/>
              <a:ahLst/>
              <a:cxnLst/>
              <a:rect l="l" t="t" r="r" b="b"/>
              <a:pathLst>
                <a:path w="4098798" h="2929001">
                  <a:moveTo>
                    <a:pt x="0" y="0"/>
                  </a:moveTo>
                  <a:lnTo>
                    <a:pt x="4098798" y="0"/>
                  </a:lnTo>
                  <a:lnTo>
                    <a:pt x="4098798" y="2929001"/>
                  </a:lnTo>
                  <a:lnTo>
                    <a:pt x="0" y="2929001"/>
                  </a:lnTo>
                  <a:lnTo>
                    <a:pt x="0" y="0"/>
                  </a:lnTo>
                  <a:close/>
                </a:path>
              </a:pathLst>
            </a:custGeom>
            <a:blipFill>
              <a:blip r:embed="rId8"/>
              <a:stretch>
                <a:fillRect t="-27" r="-1" b="-28"/>
              </a:stretch>
            </a:blipFill>
          </p:spPr>
          <p:txBody>
            <a:bodyPr/>
            <a:lstStyle/>
            <a:p>
              <a:endParaRPr lang="en-AU"/>
            </a:p>
          </p:txBody>
        </p:sp>
      </p:grpSp>
      <p:sp>
        <p:nvSpPr>
          <p:cNvPr id="14" name="Freeform 14"/>
          <p:cNvSpPr>
            <a:spLocks noGrp="1" noRot="1" noMove="1" noResize="1" noEditPoints="1" noAdjustHandles="1" noChangeArrowheads="1" noChangeShapeType="1"/>
          </p:cNvSpPr>
          <p:nvPr/>
        </p:nvSpPr>
        <p:spPr>
          <a:xfrm>
            <a:off x="7335595" y="8200002"/>
            <a:ext cx="1046242" cy="1137219"/>
          </a:xfrm>
          <a:custGeom>
            <a:avLst/>
            <a:gdLst/>
            <a:ahLst/>
            <a:cxnLst/>
            <a:rect l="l" t="t" r="r" b="b"/>
            <a:pathLst>
              <a:path w="1046242" h="1137219">
                <a:moveTo>
                  <a:pt x="0" y="0"/>
                </a:moveTo>
                <a:lnTo>
                  <a:pt x="1046241" y="0"/>
                </a:lnTo>
                <a:lnTo>
                  <a:pt x="1046241" y="1137220"/>
                </a:lnTo>
                <a:lnTo>
                  <a:pt x="0" y="11372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15" name="TextBox 15"/>
          <p:cNvSpPr txBox="1">
            <a:spLocks noGrp="1" noRot="1" noMove="1" noResize="1" noEditPoints="1" noAdjustHandles="1" noChangeArrowheads="1" noChangeShapeType="1"/>
          </p:cNvSpPr>
          <p:nvPr/>
        </p:nvSpPr>
        <p:spPr>
          <a:xfrm>
            <a:off x="5006325" y="6883907"/>
            <a:ext cx="3414437"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Grooming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hygiene</a:t>
            </a:r>
          </a:p>
        </p:txBody>
      </p:sp>
      <p:sp>
        <p:nvSpPr>
          <p:cNvPr id="16" name="Freeform 16" descr="A red dog collar with a silver tag  Description automatically generated"/>
          <p:cNvSpPr>
            <a:spLocks noGrp="1" noRot="1" noMove="1" noResize="1" noEditPoints="1" noAdjustHandles="1" noChangeArrowheads="1" noChangeShapeType="1"/>
          </p:cNvSpPr>
          <p:nvPr/>
        </p:nvSpPr>
        <p:spPr>
          <a:xfrm>
            <a:off x="9759791" y="8108897"/>
            <a:ext cx="1269535" cy="939714"/>
          </a:xfrm>
          <a:custGeom>
            <a:avLst/>
            <a:gdLst/>
            <a:ahLst/>
            <a:cxnLst/>
            <a:rect l="l" t="t" r="r" b="b"/>
            <a:pathLst>
              <a:path w="1269535" h="939714">
                <a:moveTo>
                  <a:pt x="0" y="0"/>
                </a:moveTo>
                <a:lnTo>
                  <a:pt x="1269535" y="0"/>
                </a:lnTo>
                <a:lnTo>
                  <a:pt x="1269535" y="939714"/>
                </a:lnTo>
                <a:lnTo>
                  <a:pt x="0" y="939714"/>
                </a:lnTo>
                <a:lnTo>
                  <a:pt x="0" y="0"/>
                </a:lnTo>
                <a:close/>
              </a:path>
            </a:pathLst>
          </a:custGeom>
          <a:blipFill>
            <a:blip r:embed="rId11"/>
            <a:stretch>
              <a:fillRect l="-58" r="-58"/>
            </a:stretch>
          </a:blipFill>
        </p:spPr>
        <p:txBody>
          <a:bodyPr/>
          <a:lstStyle/>
          <a:p>
            <a:endParaRPr lang="en-AU"/>
          </a:p>
        </p:txBody>
      </p:sp>
      <p:sp>
        <p:nvSpPr>
          <p:cNvPr id="17" name="Freeform 17"/>
          <p:cNvSpPr>
            <a:spLocks noGrp="1" noRot="1" noMove="1" noResize="1" noEditPoints="1" noAdjustHandles="1" noChangeArrowheads="1" noChangeShapeType="1"/>
          </p:cNvSpPr>
          <p:nvPr/>
        </p:nvSpPr>
        <p:spPr>
          <a:xfrm>
            <a:off x="11184723" y="8108897"/>
            <a:ext cx="1138575" cy="890935"/>
          </a:xfrm>
          <a:custGeom>
            <a:avLst/>
            <a:gdLst/>
            <a:ahLst/>
            <a:cxnLst/>
            <a:rect l="l" t="t" r="r" b="b"/>
            <a:pathLst>
              <a:path w="1138575" h="890935">
                <a:moveTo>
                  <a:pt x="0" y="0"/>
                </a:moveTo>
                <a:lnTo>
                  <a:pt x="1138575" y="0"/>
                </a:lnTo>
                <a:lnTo>
                  <a:pt x="1138575" y="890935"/>
                </a:lnTo>
                <a:lnTo>
                  <a:pt x="0" y="8909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AU"/>
          </a:p>
        </p:txBody>
      </p:sp>
      <p:sp>
        <p:nvSpPr>
          <p:cNvPr id="18" name="TextBox 18"/>
          <p:cNvSpPr txBox="1">
            <a:spLocks noGrp="1" noRot="1" noMove="1" noResize="1" noEditPoints="1" noAdjustHandles="1" noChangeArrowheads="1" noChangeShapeType="1"/>
          </p:cNvSpPr>
          <p:nvPr/>
        </p:nvSpPr>
        <p:spPr>
          <a:xfrm>
            <a:off x="9543860"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Collar and id</a:t>
            </a:r>
          </a:p>
        </p:txBody>
      </p:sp>
      <p:sp>
        <p:nvSpPr>
          <p:cNvPr id="19" name="TextBox 19"/>
          <p:cNvSpPr txBox="1">
            <a:spLocks noGrp="1" noRot="1" noMove="1" noResize="1" noEditPoints="1" noAdjustHandles="1" noChangeArrowheads="1" noChangeShapeType="1"/>
          </p:cNvSpPr>
          <p:nvPr/>
        </p:nvSpPr>
        <p:spPr>
          <a:xfrm>
            <a:off x="13554914"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love</a:t>
            </a:r>
          </a:p>
        </p:txBody>
      </p:sp>
      <p:sp>
        <p:nvSpPr>
          <p:cNvPr id="20" name="Freeform 20"/>
          <p:cNvSpPr>
            <a:spLocks noGrp="1" noRot="1" noMove="1" noResize="1" noEditPoints="1" noAdjustHandles="1" noChangeArrowheads="1" noChangeShapeType="1"/>
          </p:cNvSpPr>
          <p:nvPr/>
        </p:nvSpPr>
        <p:spPr>
          <a:xfrm>
            <a:off x="14354873" y="7888899"/>
            <a:ext cx="1552165" cy="1448323"/>
          </a:xfrm>
          <a:custGeom>
            <a:avLst/>
            <a:gdLst/>
            <a:ahLst/>
            <a:cxnLst/>
            <a:rect l="l" t="t" r="r" b="b"/>
            <a:pathLst>
              <a:path w="1552165" h="1448323">
                <a:moveTo>
                  <a:pt x="0" y="0"/>
                </a:moveTo>
                <a:lnTo>
                  <a:pt x="1552165" y="0"/>
                </a:lnTo>
                <a:lnTo>
                  <a:pt x="1552165" y="1448323"/>
                </a:lnTo>
                <a:lnTo>
                  <a:pt x="0" y="1448323"/>
                </a:lnTo>
                <a:lnTo>
                  <a:pt x="0" y="0"/>
                </a:lnTo>
                <a:close/>
              </a:path>
            </a:pathLst>
          </a:custGeom>
          <a:blipFill>
            <a:blip r:embed="rId14"/>
            <a:stretch>
              <a:fillRect/>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AU"/>
          </a:p>
        </p:txBody>
      </p:sp>
      <p:grpSp>
        <p:nvGrpSpPr>
          <p:cNvPr id="22" name="Group 22"/>
          <p:cNvGrpSpPr>
            <a:grpSpLocks noGrp="1" noUngrp="1" noRot="1" noMove="1" noResize="1"/>
          </p:cNvGrpSpPr>
          <p:nvPr/>
        </p:nvGrpSpPr>
        <p:grpSpPr>
          <a:xfrm>
            <a:off x="-569359" y="9996690"/>
            <a:ext cx="20744580" cy="378558"/>
            <a:chOff x="0" y="0"/>
            <a:chExt cx="4778447" cy="87200"/>
          </a:xfrm>
        </p:grpSpPr>
        <p:sp>
          <p:nvSpPr>
            <p:cNvPr id="23" name="Freeform 23"/>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24" name="TextBox 24"/>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grpSp>
        <p:nvGrpSpPr>
          <p:cNvPr id="25" name="Group 25"/>
          <p:cNvGrpSpPr>
            <a:grpSpLocks noGrp="1" noUngrp="1" noRot="1" noMove="1" noResize="1"/>
          </p:cNvGrpSpPr>
          <p:nvPr/>
        </p:nvGrpSpPr>
        <p:grpSpPr>
          <a:xfrm>
            <a:off x="783850" y="6742123"/>
            <a:ext cx="3608820" cy="2831703"/>
            <a:chOff x="0" y="0"/>
            <a:chExt cx="4811760" cy="3775604"/>
          </a:xfrm>
        </p:grpSpPr>
        <p:sp>
          <p:nvSpPr>
            <p:cNvPr id="26" name="Freeform 26"/>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27" name="Freeform 27"/>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28" name="Group 28"/>
          <p:cNvGrpSpPr>
            <a:grpSpLocks noGrp="1" noUngrp="1" noRot="1" noMove="1" noResize="1"/>
          </p:cNvGrpSpPr>
          <p:nvPr/>
        </p:nvGrpSpPr>
        <p:grpSpPr>
          <a:xfrm>
            <a:off x="5006325" y="6742123"/>
            <a:ext cx="3608820" cy="2831703"/>
            <a:chOff x="0" y="0"/>
            <a:chExt cx="4811760" cy="3775604"/>
          </a:xfrm>
        </p:grpSpPr>
        <p:sp>
          <p:nvSpPr>
            <p:cNvPr id="29" name="Freeform 29"/>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0" name="Freeform 30"/>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1" name="Group 31"/>
          <p:cNvGrpSpPr>
            <a:grpSpLocks noGrp="1" noUngrp="1" noRot="1" noMove="1" noResize="1"/>
          </p:cNvGrpSpPr>
          <p:nvPr/>
        </p:nvGrpSpPr>
        <p:grpSpPr>
          <a:xfrm>
            <a:off x="9224745" y="3455398"/>
            <a:ext cx="3608820" cy="2831703"/>
            <a:chOff x="0" y="0"/>
            <a:chExt cx="4811760" cy="3775604"/>
          </a:xfrm>
        </p:grpSpPr>
        <p:sp>
          <p:nvSpPr>
            <p:cNvPr id="32" name="Freeform 32"/>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3" name="Freeform 33"/>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4" name="Group 34"/>
          <p:cNvGrpSpPr>
            <a:grpSpLocks noGrp="1" noUngrp="1" noRot="1" noMove="1" noResize="1"/>
          </p:cNvGrpSpPr>
          <p:nvPr/>
        </p:nvGrpSpPr>
        <p:grpSpPr>
          <a:xfrm>
            <a:off x="9224745" y="6742123"/>
            <a:ext cx="3608820" cy="2831703"/>
            <a:chOff x="0" y="0"/>
            <a:chExt cx="4811760" cy="3775604"/>
          </a:xfrm>
        </p:grpSpPr>
        <p:sp>
          <p:nvSpPr>
            <p:cNvPr id="35" name="Freeform 35"/>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6" name="Freeform 36"/>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7" name="Group 37"/>
          <p:cNvGrpSpPr>
            <a:grpSpLocks noGrp="1" noUngrp="1" noRot="1" noMove="1" noResize="1"/>
          </p:cNvGrpSpPr>
          <p:nvPr/>
        </p:nvGrpSpPr>
        <p:grpSpPr>
          <a:xfrm>
            <a:off x="13443165" y="6742123"/>
            <a:ext cx="3608820" cy="2831703"/>
            <a:chOff x="0" y="0"/>
            <a:chExt cx="4811760" cy="3775604"/>
          </a:xfrm>
        </p:grpSpPr>
        <p:sp>
          <p:nvSpPr>
            <p:cNvPr id="38" name="Freeform 38"/>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9" name="Freeform 39"/>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40" name="Freeform 40"/>
          <p:cNvSpPr>
            <a:spLocks noGrp="1" noRot="1" noMove="1" noResize="1" noEditPoints="1" noAdjustHandles="1" noChangeArrowheads="1" noChangeShapeType="1"/>
          </p:cNvSpPr>
          <p:nvPr/>
        </p:nvSpPr>
        <p:spPr>
          <a:xfrm>
            <a:off x="14180035" y="4339680"/>
            <a:ext cx="1544115" cy="1631826"/>
          </a:xfrm>
          <a:custGeom>
            <a:avLst/>
            <a:gdLst/>
            <a:ahLst/>
            <a:cxnLst/>
            <a:rect l="l" t="t" r="r" b="b"/>
            <a:pathLst>
              <a:path w="1544115" h="1631826">
                <a:moveTo>
                  <a:pt x="0" y="0"/>
                </a:moveTo>
                <a:lnTo>
                  <a:pt x="1544115" y="0"/>
                </a:lnTo>
                <a:lnTo>
                  <a:pt x="1544115" y="1631826"/>
                </a:lnTo>
                <a:lnTo>
                  <a:pt x="0" y="1631826"/>
                </a:lnTo>
                <a:lnTo>
                  <a:pt x="0" y="0"/>
                </a:lnTo>
                <a:close/>
              </a:path>
            </a:pathLst>
          </a:custGeom>
          <a:blipFill>
            <a:blip r:embed="rId21"/>
            <a:stretch>
              <a:fillRect/>
            </a:stretch>
          </a:blipFill>
        </p:spPr>
        <p:txBody>
          <a:bodyPr/>
          <a:lstStyle/>
          <a:p>
            <a:endParaRPr lang="en-AU"/>
          </a:p>
        </p:txBody>
      </p:sp>
      <p:sp>
        <p:nvSpPr>
          <p:cNvPr id="41" name="TextBox 41"/>
          <p:cNvSpPr txBox="1">
            <a:spLocks noGrp="1" noRot="1" noMove="1" noResize="1" noEditPoints="1" noAdjustHandles="1" noChangeArrowheads="1" noChangeShapeType="1"/>
          </p:cNvSpPr>
          <p:nvPr/>
        </p:nvSpPr>
        <p:spPr>
          <a:xfrm>
            <a:off x="13554914" y="3715843"/>
            <a:ext cx="2970932" cy="85039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Veterinary care</a:t>
            </a:r>
          </a:p>
        </p:txBody>
      </p:sp>
      <p:grpSp>
        <p:nvGrpSpPr>
          <p:cNvPr id="42" name="Group 42"/>
          <p:cNvGrpSpPr>
            <a:grpSpLocks noGrp="1" noUngrp="1" noRot="1" noMove="1" noResize="1"/>
          </p:cNvGrpSpPr>
          <p:nvPr/>
        </p:nvGrpSpPr>
        <p:grpSpPr>
          <a:xfrm>
            <a:off x="13443165" y="3491320"/>
            <a:ext cx="3608820" cy="2831703"/>
            <a:chOff x="0" y="0"/>
            <a:chExt cx="4811760" cy="3775604"/>
          </a:xfrm>
        </p:grpSpPr>
        <p:sp>
          <p:nvSpPr>
            <p:cNvPr id="43" name="Freeform 43"/>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44" name="Freeform 44"/>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45" name="TextBox 45"/>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a:solidFill>
                  <a:srgbClr val="6CC24A"/>
                </a:solidFill>
                <a:latin typeface="Bobby Jones Soft"/>
                <a:ea typeface="Bobby Jones Soft"/>
                <a:cs typeface="Bobby Jones Soft"/>
                <a:sym typeface="Bobby Jones Soft"/>
              </a:rPr>
              <a:t>what do our pets need?</a:t>
            </a:r>
          </a:p>
        </p:txBody>
      </p:sp>
      <p:sp>
        <p:nvSpPr>
          <p:cNvPr id="46" name="Freeform 46"/>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A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874764"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Food and Water</a:t>
            </a:r>
          </a:p>
        </p:txBody>
      </p:sp>
      <p:sp>
        <p:nvSpPr>
          <p:cNvPr id="3" name="Freeform 3"/>
          <p:cNvSpPr>
            <a:spLocks noGrp="1" noRot="1" noMove="1" noResize="1" noEditPoints="1" noAdjustHandles="1" noChangeArrowheads="1" noChangeShapeType="1"/>
          </p:cNvSpPr>
          <p:nvPr/>
        </p:nvSpPr>
        <p:spPr>
          <a:xfrm>
            <a:off x="1102794" y="4385963"/>
            <a:ext cx="2431525" cy="1917306"/>
          </a:xfrm>
          <a:custGeom>
            <a:avLst/>
            <a:gdLst/>
            <a:ahLst/>
            <a:cxnLst/>
            <a:rect l="l" t="t" r="r" b="b"/>
            <a:pathLst>
              <a:path w="2431525" h="1917306">
                <a:moveTo>
                  <a:pt x="0" y="0"/>
                </a:moveTo>
                <a:lnTo>
                  <a:pt x="2431525" y="0"/>
                </a:lnTo>
                <a:lnTo>
                  <a:pt x="2431525" y="1917306"/>
                </a:lnTo>
                <a:lnTo>
                  <a:pt x="0" y="1917306"/>
                </a:lnTo>
                <a:lnTo>
                  <a:pt x="0" y="0"/>
                </a:lnTo>
                <a:close/>
              </a:path>
            </a:pathLst>
          </a:custGeom>
          <a:blipFill>
            <a:blip r:embed="rId3"/>
            <a:stretch>
              <a:fillRect/>
            </a:stretch>
          </a:blip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5100723"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Rest</a:t>
            </a:r>
          </a:p>
        </p:txBody>
      </p:sp>
      <p:sp>
        <p:nvSpPr>
          <p:cNvPr id="5" name="Freeform 5"/>
          <p:cNvSpPr>
            <a:spLocks noGrp="1" noRot="1" noMove="1" noResize="1" noEditPoints="1" noAdjustHandles="1" noChangeArrowheads="1" noChangeShapeType="1"/>
          </p:cNvSpPr>
          <p:nvPr/>
        </p:nvSpPr>
        <p:spPr>
          <a:xfrm>
            <a:off x="5354187" y="4339680"/>
            <a:ext cx="2464005" cy="1963589"/>
          </a:xfrm>
          <a:custGeom>
            <a:avLst/>
            <a:gdLst/>
            <a:ahLst/>
            <a:cxnLst/>
            <a:rect l="l" t="t" r="r" b="b"/>
            <a:pathLst>
              <a:path w="2464005" h="1963589">
                <a:moveTo>
                  <a:pt x="0" y="0"/>
                </a:moveTo>
                <a:lnTo>
                  <a:pt x="2464005" y="0"/>
                </a:lnTo>
                <a:lnTo>
                  <a:pt x="2464005" y="1963589"/>
                </a:lnTo>
                <a:lnTo>
                  <a:pt x="0" y="1963589"/>
                </a:lnTo>
                <a:lnTo>
                  <a:pt x="0" y="0"/>
                </a:lnTo>
                <a:close/>
              </a:path>
            </a:pathLst>
          </a:custGeom>
          <a:blipFill>
            <a:blip r:embed="rId4"/>
            <a:stretch>
              <a:fillRect/>
            </a:stretch>
          </a:blipFill>
        </p:spPr>
        <p:txBody>
          <a:bodyPr/>
          <a:lstStyle/>
          <a:p>
            <a:endParaRPr lang="en-AU"/>
          </a:p>
        </p:txBody>
      </p:sp>
      <p:sp>
        <p:nvSpPr>
          <p:cNvPr id="6" name="TextBox 6"/>
          <p:cNvSpPr txBox="1">
            <a:spLocks noGrp="1" noRot="1" noMove="1" noResize="1" noEditPoints="1" noAdjustHandles="1" noChangeArrowheads="1" noChangeShapeType="1"/>
          </p:cNvSpPr>
          <p:nvPr/>
        </p:nvSpPr>
        <p:spPr>
          <a:xfrm>
            <a:off x="9326682" y="3715843"/>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Shelter</a:t>
            </a:r>
          </a:p>
        </p:txBody>
      </p:sp>
      <p:sp>
        <p:nvSpPr>
          <p:cNvPr id="7" name="Freeform 7"/>
          <p:cNvSpPr>
            <a:spLocks noGrp="1" noRot="1" noMove="1" noResize="1" noEditPoints="1" noAdjustHandles="1" noChangeArrowheads="1" noChangeShapeType="1"/>
          </p:cNvSpPr>
          <p:nvPr/>
        </p:nvSpPr>
        <p:spPr>
          <a:xfrm>
            <a:off x="9588884" y="4518119"/>
            <a:ext cx="2262357" cy="1880400"/>
          </a:xfrm>
          <a:custGeom>
            <a:avLst/>
            <a:gdLst/>
            <a:ahLst/>
            <a:cxnLst/>
            <a:rect l="l" t="t" r="r" b="b"/>
            <a:pathLst>
              <a:path w="2262357" h="1880400">
                <a:moveTo>
                  <a:pt x="0" y="0"/>
                </a:moveTo>
                <a:lnTo>
                  <a:pt x="2262356" y="0"/>
                </a:lnTo>
                <a:lnTo>
                  <a:pt x="2262356" y="1880400"/>
                </a:lnTo>
                <a:lnTo>
                  <a:pt x="0" y="1880400"/>
                </a:lnTo>
                <a:lnTo>
                  <a:pt x="0" y="0"/>
                </a:lnTo>
                <a:close/>
              </a:path>
            </a:pathLst>
          </a:custGeom>
          <a:blipFill>
            <a:blip r:embed="rId5"/>
            <a:stretch>
              <a:fillRect/>
            </a:stretch>
          </a:blipFill>
        </p:spPr>
        <p:txBody>
          <a:bodyPr/>
          <a:lstStyle/>
          <a:p>
            <a:endParaRPr lang="en-AU"/>
          </a:p>
        </p:txBody>
      </p:sp>
      <p:sp>
        <p:nvSpPr>
          <p:cNvPr id="8" name="TextBox 8"/>
          <p:cNvSpPr txBox="1">
            <a:spLocks noGrp="1" noRot="1" noMove="1" noResize="1" noEditPoints="1" noAdjustHandles="1" noChangeArrowheads="1" noChangeShapeType="1"/>
          </p:cNvSpPr>
          <p:nvPr/>
        </p:nvSpPr>
        <p:spPr>
          <a:xfrm>
            <a:off x="912294" y="6883907"/>
            <a:ext cx="2970932"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Exercise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play</a:t>
            </a:r>
          </a:p>
        </p:txBody>
      </p:sp>
      <p:sp>
        <p:nvSpPr>
          <p:cNvPr id="9" name="Freeform 9"/>
          <p:cNvSpPr>
            <a:spLocks noGrp="1" noRot="1" noMove="1" noResize="1" noEditPoints="1" noAdjustHandles="1" noChangeArrowheads="1" noChangeShapeType="1"/>
          </p:cNvSpPr>
          <p:nvPr/>
        </p:nvSpPr>
        <p:spPr>
          <a:xfrm>
            <a:off x="1140323" y="7800973"/>
            <a:ext cx="2241163" cy="1864374"/>
          </a:xfrm>
          <a:custGeom>
            <a:avLst/>
            <a:gdLst/>
            <a:ahLst/>
            <a:cxnLst/>
            <a:rect l="l" t="t" r="r" b="b"/>
            <a:pathLst>
              <a:path w="2241163" h="1864374">
                <a:moveTo>
                  <a:pt x="0" y="0"/>
                </a:moveTo>
                <a:lnTo>
                  <a:pt x="2241163" y="0"/>
                </a:lnTo>
                <a:lnTo>
                  <a:pt x="2241163" y="1864374"/>
                </a:lnTo>
                <a:lnTo>
                  <a:pt x="0" y="1864374"/>
                </a:lnTo>
                <a:lnTo>
                  <a:pt x="0" y="0"/>
                </a:lnTo>
                <a:close/>
              </a:path>
            </a:pathLst>
          </a:custGeom>
          <a:blipFill>
            <a:blip r:embed="rId6"/>
            <a:stretch>
              <a:fillRect/>
            </a:stretch>
          </a:blipFill>
        </p:spPr>
        <p:txBody>
          <a:bodyPr/>
          <a:lstStyle/>
          <a:p>
            <a:endParaRPr lang="en-AU"/>
          </a:p>
        </p:txBody>
      </p:sp>
      <p:grpSp>
        <p:nvGrpSpPr>
          <p:cNvPr id="10" name="Group 10"/>
          <p:cNvGrpSpPr>
            <a:grpSpLocks noGrp="1" noUngrp="1" noRot="1" noMove="1" noResize="1"/>
          </p:cNvGrpSpPr>
          <p:nvPr/>
        </p:nvGrpSpPr>
        <p:grpSpPr>
          <a:xfrm>
            <a:off x="5045250" y="8200002"/>
            <a:ext cx="815971" cy="1076601"/>
            <a:chOff x="0" y="0"/>
            <a:chExt cx="2545865" cy="3359043"/>
          </a:xfrm>
        </p:grpSpPr>
        <p:sp>
          <p:nvSpPr>
            <p:cNvPr id="11" name="Freeform 11"/>
            <p:cNvSpPr>
              <a:spLocks noGrp="1" noRot="1" noMove="1" noResize="1" noEditPoints="1" noAdjustHandles="1" noChangeArrowheads="1" noChangeShapeType="1"/>
            </p:cNvSpPr>
            <p:nvPr/>
          </p:nvSpPr>
          <p:spPr>
            <a:xfrm>
              <a:off x="0" y="0"/>
              <a:ext cx="2545842" cy="3359023"/>
            </a:xfrm>
            <a:custGeom>
              <a:avLst/>
              <a:gdLst/>
              <a:ahLst/>
              <a:cxnLst/>
              <a:rect l="l" t="t" r="r" b="b"/>
              <a:pathLst>
                <a:path w="2545842" h="3359023">
                  <a:moveTo>
                    <a:pt x="0" y="0"/>
                  </a:moveTo>
                  <a:lnTo>
                    <a:pt x="2545842" y="0"/>
                  </a:lnTo>
                  <a:lnTo>
                    <a:pt x="2545842" y="3359023"/>
                  </a:lnTo>
                  <a:lnTo>
                    <a:pt x="0" y="3359023"/>
                  </a:lnTo>
                  <a:lnTo>
                    <a:pt x="0" y="0"/>
                  </a:lnTo>
                  <a:close/>
                </a:path>
              </a:pathLst>
            </a:custGeom>
            <a:blipFill>
              <a:blip r:embed="rId7"/>
              <a:stretch>
                <a:fillRect l="-39" r="-40"/>
              </a:stretch>
            </a:blipFill>
          </p:spPr>
          <p:txBody>
            <a:bodyPr/>
            <a:lstStyle/>
            <a:p>
              <a:endParaRPr lang="en-AU"/>
            </a:p>
          </p:txBody>
        </p:sp>
      </p:grpSp>
      <p:grpSp>
        <p:nvGrpSpPr>
          <p:cNvPr id="12" name="Group 12"/>
          <p:cNvGrpSpPr>
            <a:grpSpLocks noGrp="1" noUngrp="1" noRot="1" noMove="1" noResize="1"/>
          </p:cNvGrpSpPr>
          <p:nvPr/>
        </p:nvGrpSpPr>
        <p:grpSpPr>
          <a:xfrm>
            <a:off x="5911312" y="8355223"/>
            <a:ext cx="1374191" cy="981999"/>
            <a:chOff x="0" y="0"/>
            <a:chExt cx="4098844" cy="2929040"/>
          </a:xfrm>
        </p:grpSpPr>
        <p:sp>
          <p:nvSpPr>
            <p:cNvPr id="13" name="Freeform 13"/>
            <p:cNvSpPr>
              <a:spLocks noGrp="1" noRot="1" noMove="1" noResize="1" noEditPoints="1" noAdjustHandles="1" noChangeArrowheads="1" noChangeShapeType="1"/>
            </p:cNvSpPr>
            <p:nvPr/>
          </p:nvSpPr>
          <p:spPr>
            <a:xfrm>
              <a:off x="0" y="0"/>
              <a:ext cx="4098798" cy="2929001"/>
            </a:xfrm>
            <a:custGeom>
              <a:avLst/>
              <a:gdLst/>
              <a:ahLst/>
              <a:cxnLst/>
              <a:rect l="l" t="t" r="r" b="b"/>
              <a:pathLst>
                <a:path w="4098798" h="2929001">
                  <a:moveTo>
                    <a:pt x="0" y="0"/>
                  </a:moveTo>
                  <a:lnTo>
                    <a:pt x="4098798" y="0"/>
                  </a:lnTo>
                  <a:lnTo>
                    <a:pt x="4098798" y="2929001"/>
                  </a:lnTo>
                  <a:lnTo>
                    <a:pt x="0" y="2929001"/>
                  </a:lnTo>
                  <a:lnTo>
                    <a:pt x="0" y="0"/>
                  </a:lnTo>
                  <a:close/>
                </a:path>
              </a:pathLst>
            </a:custGeom>
            <a:blipFill>
              <a:blip r:embed="rId8"/>
              <a:stretch>
                <a:fillRect t="-27" r="-1" b="-28"/>
              </a:stretch>
            </a:blipFill>
          </p:spPr>
          <p:txBody>
            <a:bodyPr/>
            <a:lstStyle/>
            <a:p>
              <a:endParaRPr lang="en-AU"/>
            </a:p>
          </p:txBody>
        </p:sp>
      </p:grpSp>
      <p:sp>
        <p:nvSpPr>
          <p:cNvPr id="14" name="Freeform 14"/>
          <p:cNvSpPr>
            <a:spLocks noGrp="1" noRot="1" noMove="1" noResize="1" noEditPoints="1" noAdjustHandles="1" noChangeArrowheads="1" noChangeShapeType="1"/>
          </p:cNvSpPr>
          <p:nvPr/>
        </p:nvSpPr>
        <p:spPr>
          <a:xfrm>
            <a:off x="7335595" y="8200002"/>
            <a:ext cx="1046242" cy="1137219"/>
          </a:xfrm>
          <a:custGeom>
            <a:avLst/>
            <a:gdLst/>
            <a:ahLst/>
            <a:cxnLst/>
            <a:rect l="l" t="t" r="r" b="b"/>
            <a:pathLst>
              <a:path w="1046242" h="1137219">
                <a:moveTo>
                  <a:pt x="0" y="0"/>
                </a:moveTo>
                <a:lnTo>
                  <a:pt x="1046241" y="0"/>
                </a:lnTo>
                <a:lnTo>
                  <a:pt x="1046241" y="1137220"/>
                </a:lnTo>
                <a:lnTo>
                  <a:pt x="0" y="11372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15" name="TextBox 15"/>
          <p:cNvSpPr txBox="1">
            <a:spLocks noGrp="1" noRot="1" noMove="1" noResize="1" noEditPoints="1" noAdjustHandles="1" noChangeArrowheads="1" noChangeShapeType="1"/>
          </p:cNvSpPr>
          <p:nvPr/>
        </p:nvSpPr>
        <p:spPr>
          <a:xfrm>
            <a:off x="5006325" y="6883907"/>
            <a:ext cx="3414437" cy="850391"/>
          </a:xfrm>
          <a:prstGeom prst="rect">
            <a:avLst/>
          </a:prstGeom>
        </p:spPr>
        <p:txBody>
          <a:bodyPr lIns="0" tIns="0" rIns="0" bIns="0" rtlCol="0" anchor="t">
            <a:spAutoFit/>
          </a:bodyPr>
          <a:lstStyle/>
          <a:p>
            <a:pPr algn="ctr">
              <a:lnSpc>
                <a:spcPts val="3218"/>
              </a:lnSpc>
            </a:pPr>
            <a:r>
              <a:rPr lang="en-US" sz="3699" spc="-136">
                <a:solidFill>
                  <a:srgbClr val="6CC24A"/>
                </a:solidFill>
                <a:latin typeface="Bobby Jones Soft"/>
                <a:ea typeface="Bobby Jones Soft"/>
                <a:cs typeface="Bobby Jones Soft"/>
                <a:sym typeface="Bobby Jones Soft"/>
              </a:rPr>
              <a:t>Grooming </a:t>
            </a:r>
          </a:p>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and hygiene</a:t>
            </a:r>
          </a:p>
        </p:txBody>
      </p:sp>
      <p:sp>
        <p:nvSpPr>
          <p:cNvPr id="16" name="Freeform 16" descr="A red dog collar with a silver tag  Description automatically generated"/>
          <p:cNvSpPr>
            <a:spLocks noGrp="1" noRot="1" noMove="1" noResize="1" noEditPoints="1" noAdjustHandles="1" noChangeArrowheads="1" noChangeShapeType="1"/>
          </p:cNvSpPr>
          <p:nvPr/>
        </p:nvSpPr>
        <p:spPr>
          <a:xfrm>
            <a:off x="9759791" y="8108897"/>
            <a:ext cx="1269535" cy="939714"/>
          </a:xfrm>
          <a:custGeom>
            <a:avLst/>
            <a:gdLst/>
            <a:ahLst/>
            <a:cxnLst/>
            <a:rect l="l" t="t" r="r" b="b"/>
            <a:pathLst>
              <a:path w="1269535" h="939714">
                <a:moveTo>
                  <a:pt x="0" y="0"/>
                </a:moveTo>
                <a:lnTo>
                  <a:pt x="1269535" y="0"/>
                </a:lnTo>
                <a:lnTo>
                  <a:pt x="1269535" y="939714"/>
                </a:lnTo>
                <a:lnTo>
                  <a:pt x="0" y="939714"/>
                </a:lnTo>
                <a:lnTo>
                  <a:pt x="0" y="0"/>
                </a:lnTo>
                <a:close/>
              </a:path>
            </a:pathLst>
          </a:custGeom>
          <a:blipFill>
            <a:blip r:embed="rId11"/>
            <a:stretch>
              <a:fillRect l="-58" r="-58"/>
            </a:stretch>
          </a:blipFill>
        </p:spPr>
        <p:txBody>
          <a:bodyPr/>
          <a:lstStyle/>
          <a:p>
            <a:endParaRPr lang="en-AU"/>
          </a:p>
        </p:txBody>
      </p:sp>
      <p:sp>
        <p:nvSpPr>
          <p:cNvPr id="17" name="Freeform 17"/>
          <p:cNvSpPr>
            <a:spLocks noGrp="1" noRot="1" noMove="1" noResize="1" noEditPoints="1" noAdjustHandles="1" noChangeArrowheads="1" noChangeShapeType="1"/>
          </p:cNvSpPr>
          <p:nvPr/>
        </p:nvSpPr>
        <p:spPr>
          <a:xfrm>
            <a:off x="11184723" y="8108897"/>
            <a:ext cx="1138575" cy="890935"/>
          </a:xfrm>
          <a:custGeom>
            <a:avLst/>
            <a:gdLst/>
            <a:ahLst/>
            <a:cxnLst/>
            <a:rect l="l" t="t" r="r" b="b"/>
            <a:pathLst>
              <a:path w="1138575" h="890935">
                <a:moveTo>
                  <a:pt x="0" y="0"/>
                </a:moveTo>
                <a:lnTo>
                  <a:pt x="1138575" y="0"/>
                </a:lnTo>
                <a:lnTo>
                  <a:pt x="1138575" y="890935"/>
                </a:lnTo>
                <a:lnTo>
                  <a:pt x="0" y="8909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AU"/>
          </a:p>
        </p:txBody>
      </p:sp>
      <p:sp>
        <p:nvSpPr>
          <p:cNvPr id="18" name="TextBox 18"/>
          <p:cNvSpPr txBox="1">
            <a:spLocks noGrp="1" noRot="1" noMove="1" noResize="1" noEditPoints="1" noAdjustHandles="1" noChangeArrowheads="1" noChangeShapeType="1"/>
          </p:cNvSpPr>
          <p:nvPr/>
        </p:nvSpPr>
        <p:spPr>
          <a:xfrm>
            <a:off x="9543860"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Collar and id</a:t>
            </a:r>
          </a:p>
        </p:txBody>
      </p:sp>
      <p:sp>
        <p:nvSpPr>
          <p:cNvPr id="19" name="TextBox 19"/>
          <p:cNvSpPr txBox="1">
            <a:spLocks noGrp="1" noRot="1" noMove="1" noResize="1" noEditPoints="1" noAdjustHandles="1" noChangeArrowheads="1" noChangeShapeType="1"/>
          </p:cNvSpPr>
          <p:nvPr/>
        </p:nvSpPr>
        <p:spPr>
          <a:xfrm>
            <a:off x="13554914" y="7074407"/>
            <a:ext cx="2970932" cy="45034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love</a:t>
            </a:r>
          </a:p>
        </p:txBody>
      </p:sp>
      <p:sp>
        <p:nvSpPr>
          <p:cNvPr id="20" name="Freeform 20"/>
          <p:cNvSpPr>
            <a:spLocks noGrp="1" noRot="1" noMove="1" noResize="1" noEditPoints="1" noAdjustHandles="1" noChangeArrowheads="1" noChangeShapeType="1"/>
          </p:cNvSpPr>
          <p:nvPr/>
        </p:nvSpPr>
        <p:spPr>
          <a:xfrm>
            <a:off x="14354873" y="7888899"/>
            <a:ext cx="1552165" cy="1448323"/>
          </a:xfrm>
          <a:custGeom>
            <a:avLst/>
            <a:gdLst/>
            <a:ahLst/>
            <a:cxnLst/>
            <a:rect l="l" t="t" r="r" b="b"/>
            <a:pathLst>
              <a:path w="1552165" h="1448323">
                <a:moveTo>
                  <a:pt x="0" y="0"/>
                </a:moveTo>
                <a:lnTo>
                  <a:pt x="1552165" y="0"/>
                </a:lnTo>
                <a:lnTo>
                  <a:pt x="1552165" y="1448323"/>
                </a:lnTo>
                <a:lnTo>
                  <a:pt x="0" y="1448323"/>
                </a:lnTo>
                <a:lnTo>
                  <a:pt x="0" y="0"/>
                </a:lnTo>
                <a:close/>
              </a:path>
            </a:pathLst>
          </a:custGeom>
          <a:blipFill>
            <a:blip r:embed="rId14"/>
            <a:stretch>
              <a:fillRect/>
            </a:stretch>
          </a:blipFill>
        </p:spPr>
        <p:txBody>
          <a:bodyPr/>
          <a:lstStyle/>
          <a:p>
            <a:endParaRPr lang="en-AU"/>
          </a:p>
        </p:txBody>
      </p:sp>
      <p:sp>
        <p:nvSpPr>
          <p:cNvPr id="21" name="Freeform 21"/>
          <p:cNvSpPr>
            <a:spLocks noGrp="1" noRot="1" noMove="1" noResize="1" noEditPoints="1" noAdjustHandles="1" noChangeArrowheads="1" noChangeShapeType="1"/>
          </p:cNvSpPr>
          <p:nvPr/>
        </p:nvSpPr>
        <p:spPr>
          <a:xfrm>
            <a:off x="14973199" y="410172"/>
            <a:ext cx="2854747" cy="618528"/>
          </a:xfrm>
          <a:custGeom>
            <a:avLst/>
            <a:gdLst/>
            <a:ahLst/>
            <a:cxnLst/>
            <a:rect l="l" t="t" r="r" b="b"/>
            <a:pathLst>
              <a:path w="2854747" h="618528">
                <a:moveTo>
                  <a:pt x="0" y="0"/>
                </a:moveTo>
                <a:lnTo>
                  <a:pt x="2854747" y="0"/>
                </a:lnTo>
                <a:lnTo>
                  <a:pt x="2854747" y="618528"/>
                </a:lnTo>
                <a:lnTo>
                  <a:pt x="0" y="61852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AU"/>
          </a:p>
        </p:txBody>
      </p:sp>
      <p:grpSp>
        <p:nvGrpSpPr>
          <p:cNvPr id="22" name="Group 22"/>
          <p:cNvGrpSpPr>
            <a:grpSpLocks noGrp="1" noUngrp="1" noRot="1" noMove="1" noResize="1"/>
          </p:cNvGrpSpPr>
          <p:nvPr/>
        </p:nvGrpSpPr>
        <p:grpSpPr>
          <a:xfrm>
            <a:off x="-569359" y="9996690"/>
            <a:ext cx="20744580" cy="378558"/>
            <a:chOff x="0" y="0"/>
            <a:chExt cx="4778447" cy="87200"/>
          </a:xfrm>
        </p:grpSpPr>
        <p:sp>
          <p:nvSpPr>
            <p:cNvPr id="23" name="Freeform 23"/>
            <p:cNvSpPr>
              <a:spLocks noGrp="1" noRot="1" noMove="1" noResize="1" noEditPoints="1" noAdjustHandles="1" noChangeArrowheads="1" noChangeShapeType="1"/>
            </p:cNvSpPr>
            <p:nvPr/>
          </p:nvSpPr>
          <p:spPr>
            <a:xfrm>
              <a:off x="0" y="0"/>
              <a:ext cx="4778447" cy="87200"/>
            </a:xfrm>
            <a:custGeom>
              <a:avLst/>
              <a:gdLst/>
              <a:ahLst/>
              <a:cxnLst/>
              <a:rect l="l" t="t" r="r" b="b"/>
              <a:pathLst>
                <a:path w="4778447" h="87200">
                  <a:moveTo>
                    <a:pt x="0" y="0"/>
                  </a:moveTo>
                  <a:lnTo>
                    <a:pt x="4778447" y="0"/>
                  </a:lnTo>
                  <a:lnTo>
                    <a:pt x="4778447" y="87200"/>
                  </a:lnTo>
                  <a:lnTo>
                    <a:pt x="0" y="87200"/>
                  </a:lnTo>
                  <a:close/>
                </a:path>
              </a:pathLst>
            </a:custGeom>
            <a:solidFill>
              <a:srgbClr val="0085CA"/>
            </a:solidFill>
          </p:spPr>
          <p:txBody>
            <a:bodyPr/>
            <a:lstStyle/>
            <a:p>
              <a:endParaRPr lang="en-AU"/>
            </a:p>
          </p:txBody>
        </p:sp>
        <p:sp>
          <p:nvSpPr>
            <p:cNvPr id="24" name="TextBox 24"/>
            <p:cNvSpPr txBox="1">
              <a:spLocks noGrp="1" noRot="1" noMove="1" noResize="1" noEditPoints="1" noAdjustHandles="1" noChangeArrowheads="1" noChangeShapeType="1"/>
            </p:cNvSpPr>
            <p:nvPr/>
          </p:nvSpPr>
          <p:spPr>
            <a:xfrm>
              <a:off x="0" y="-47625"/>
              <a:ext cx="4778447" cy="134825"/>
            </a:xfrm>
            <a:prstGeom prst="rect">
              <a:avLst/>
            </a:prstGeom>
          </p:spPr>
          <p:txBody>
            <a:bodyPr lIns="50800" tIns="50800" rIns="50800" bIns="50800" rtlCol="0" anchor="ctr"/>
            <a:lstStyle/>
            <a:p>
              <a:pPr algn="ctr">
                <a:lnSpc>
                  <a:spcPts val="2659"/>
                </a:lnSpc>
              </a:pPr>
              <a:endParaRPr/>
            </a:p>
          </p:txBody>
        </p:sp>
      </p:grpSp>
      <p:grpSp>
        <p:nvGrpSpPr>
          <p:cNvPr id="25" name="Group 25"/>
          <p:cNvGrpSpPr>
            <a:grpSpLocks noGrp="1" noUngrp="1" noRot="1" noMove="1" noResize="1"/>
          </p:cNvGrpSpPr>
          <p:nvPr/>
        </p:nvGrpSpPr>
        <p:grpSpPr>
          <a:xfrm>
            <a:off x="783850" y="6742123"/>
            <a:ext cx="3608820" cy="2831703"/>
            <a:chOff x="0" y="0"/>
            <a:chExt cx="4811760" cy="3775604"/>
          </a:xfrm>
        </p:grpSpPr>
        <p:sp>
          <p:nvSpPr>
            <p:cNvPr id="26" name="Freeform 26"/>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27" name="Freeform 27"/>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28" name="Group 28"/>
          <p:cNvGrpSpPr>
            <a:grpSpLocks noGrp="1" noUngrp="1" noRot="1" noMove="1" noResize="1"/>
          </p:cNvGrpSpPr>
          <p:nvPr/>
        </p:nvGrpSpPr>
        <p:grpSpPr>
          <a:xfrm>
            <a:off x="5006325" y="6742123"/>
            <a:ext cx="3608820" cy="2831703"/>
            <a:chOff x="0" y="0"/>
            <a:chExt cx="4811760" cy="3775604"/>
          </a:xfrm>
        </p:grpSpPr>
        <p:sp>
          <p:nvSpPr>
            <p:cNvPr id="29" name="Freeform 29"/>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0" name="Freeform 30"/>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1" name="Group 31"/>
          <p:cNvGrpSpPr>
            <a:grpSpLocks noGrp="1" noUngrp="1" noRot="1" noMove="1" noResize="1"/>
          </p:cNvGrpSpPr>
          <p:nvPr/>
        </p:nvGrpSpPr>
        <p:grpSpPr>
          <a:xfrm>
            <a:off x="9224745" y="6742123"/>
            <a:ext cx="3608820" cy="2831703"/>
            <a:chOff x="0" y="0"/>
            <a:chExt cx="4811760" cy="3775604"/>
          </a:xfrm>
        </p:grpSpPr>
        <p:sp>
          <p:nvSpPr>
            <p:cNvPr id="32" name="Freeform 32"/>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3" name="Freeform 33"/>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grpSp>
        <p:nvGrpSpPr>
          <p:cNvPr id="34" name="Group 34"/>
          <p:cNvGrpSpPr>
            <a:grpSpLocks noGrp="1" noUngrp="1" noRot="1" noMove="1" noResize="1"/>
          </p:cNvGrpSpPr>
          <p:nvPr/>
        </p:nvGrpSpPr>
        <p:grpSpPr>
          <a:xfrm>
            <a:off x="13443165" y="6742123"/>
            <a:ext cx="3608820" cy="2831703"/>
            <a:chOff x="0" y="0"/>
            <a:chExt cx="4811760" cy="3775604"/>
          </a:xfrm>
        </p:grpSpPr>
        <p:sp>
          <p:nvSpPr>
            <p:cNvPr id="35" name="Freeform 35"/>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36" name="Freeform 36"/>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37" name="Freeform 37"/>
          <p:cNvSpPr>
            <a:spLocks noGrp="1" noRot="1" noMove="1" noResize="1" noEditPoints="1" noAdjustHandles="1" noChangeArrowheads="1" noChangeShapeType="1"/>
          </p:cNvSpPr>
          <p:nvPr/>
        </p:nvSpPr>
        <p:spPr>
          <a:xfrm>
            <a:off x="14180035" y="4339680"/>
            <a:ext cx="1544115" cy="1631826"/>
          </a:xfrm>
          <a:custGeom>
            <a:avLst/>
            <a:gdLst/>
            <a:ahLst/>
            <a:cxnLst/>
            <a:rect l="l" t="t" r="r" b="b"/>
            <a:pathLst>
              <a:path w="1544115" h="1631826">
                <a:moveTo>
                  <a:pt x="0" y="0"/>
                </a:moveTo>
                <a:lnTo>
                  <a:pt x="1544115" y="0"/>
                </a:lnTo>
                <a:lnTo>
                  <a:pt x="1544115" y="1631826"/>
                </a:lnTo>
                <a:lnTo>
                  <a:pt x="0" y="1631826"/>
                </a:lnTo>
                <a:lnTo>
                  <a:pt x="0" y="0"/>
                </a:lnTo>
                <a:close/>
              </a:path>
            </a:pathLst>
          </a:custGeom>
          <a:blipFill>
            <a:blip r:embed="rId21"/>
            <a:stretch>
              <a:fillRect/>
            </a:stretch>
          </a:blipFill>
        </p:spPr>
        <p:txBody>
          <a:bodyPr/>
          <a:lstStyle/>
          <a:p>
            <a:endParaRPr lang="en-AU"/>
          </a:p>
        </p:txBody>
      </p:sp>
      <p:sp>
        <p:nvSpPr>
          <p:cNvPr id="38" name="TextBox 38"/>
          <p:cNvSpPr txBox="1">
            <a:spLocks noGrp="1" noRot="1" noMove="1" noResize="1" noEditPoints="1" noAdjustHandles="1" noChangeArrowheads="1" noChangeShapeType="1"/>
          </p:cNvSpPr>
          <p:nvPr/>
        </p:nvSpPr>
        <p:spPr>
          <a:xfrm>
            <a:off x="13554914" y="3715843"/>
            <a:ext cx="2970932" cy="850391"/>
          </a:xfrm>
          <a:prstGeom prst="rect">
            <a:avLst/>
          </a:prstGeom>
        </p:spPr>
        <p:txBody>
          <a:bodyPr lIns="0" tIns="0" rIns="0" bIns="0" rtlCol="0" anchor="t">
            <a:spAutoFit/>
          </a:bodyPr>
          <a:lstStyle/>
          <a:p>
            <a:pPr marL="0" lvl="0" indent="0" algn="ctr">
              <a:lnSpc>
                <a:spcPts val="3218"/>
              </a:lnSpc>
              <a:spcBef>
                <a:spcPct val="0"/>
              </a:spcBef>
            </a:pPr>
            <a:r>
              <a:rPr lang="en-US" sz="3699" spc="-136">
                <a:solidFill>
                  <a:srgbClr val="6CC24A"/>
                </a:solidFill>
                <a:latin typeface="Bobby Jones Soft"/>
                <a:ea typeface="Bobby Jones Soft"/>
                <a:cs typeface="Bobby Jones Soft"/>
                <a:sym typeface="Bobby Jones Soft"/>
              </a:rPr>
              <a:t>Veterinary care</a:t>
            </a:r>
          </a:p>
        </p:txBody>
      </p:sp>
      <p:grpSp>
        <p:nvGrpSpPr>
          <p:cNvPr id="39" name="Group 39"/>
          <p:cNvGrpSpPr>
            <a:grpSpLocks noGrp="1" noUngrp="1" noRot="1" noMove="1" noResize="1"/>
          </p:cNvGrpSpPr>
          <p:nvPr/>
        </p:nvGrpSpPr>
        <p:grpSpPr>
          <a:xfrm>
            <a:off x="13443165" y="3491320"/>
            <a:ext cx="3608820" cy="2831703"/>
            <a:chOff x="0" y="0"/>
            <a:chExt cx="4811760" cy="3775604"/>
          </a:xfrm>
        </p:grpSpPr>
        <p:sp>
          <p:nvSpPr>
            <p:cNvPr id="40" name="Freeform 40"/>
            <p:cNvSpPr>
              <a:spLocks noGrp="1" noRot="1" noMove="1" noResize="1" noEditPoints="1" noAdjustHandles="1" noChangeArrowheads="1" noChangeShapeType="1"/>
            </p:cNvSpPr>
            <p:nvPr/>
          </p:nvSpPr>
          <p:spPr>
            <a:xfrm>
              <a:off x="0" y="0"/>
              <a:ext cx="4811760" cy="3775604"/>
            </a:xfrm>
            <a:custGeom>
              <a:avLst/>
              <a:gdLst/>
              <a:ahLst/>
              <a:cxnLst/>
              <a:rect l="l" t="t" r="r" b="b"/>
              <a:pathLst>
                <a:path w="4811760" h="3775604">
                  <a:moveTo>
                    <a:pt x="0" y="0"/>
                  </a:moveTo>
                  <a:lnTo>
                    <a:pt x="4811760" y="0"/>
                  </a:lnTo>
                  <a:lnTo>
                    <a:pt x="4811760" y="3775604"/>
                  </a:lnTo>
                  <a:lnTo>
                    <a:pt x="0" y="3775604"/>
                  </a:lnTo>
                  <a:lnTo>
                    <a:pt x="0" y="0"/>
                  </a:lnTo>
                  <a:close/>
                </a:path>
              </a:pathLst>
            </a:custGeom>
            <a:blipFill>
              <a:blip r:embed="rId17">
                <a:extLst>
                  <a:ext uri="{96DAC541-7B7A-43D3-8B79-37D633B846F1}">
                    <asvg:svgBlip xmlns:asvg="http://schemas.microsoft.com/office/drawing/2016/SVG/main" r:embed="rId18"/>
                  </a:ext>
                </a:extLst>
              </a:blip>
              <a:stretch>
                <a:fillRect t="-4168" r="-391" b="-20685"/>
              </a:stretch>
            </a:blipFill>
          </p:spPr>
          <p:txBody>
            <a:bodyPr/>
            <a:lstStyle/>
            <a:p>
              <a:endParaRPr lang="en-AU"/>
            </a:p>
          </p:txBody>
        </p:sp>
        <p:sp>
          <p:nvSpPr>
            <p:cNvPr id="41" name="Freeform 41"/>
            <p:cNvSpPr>
              <a:spLocks noGrp="1" noRot="1" noMove="1" noResize="1" noEditPoints="1" noAdjustHandles="1" noChangeArrowheads="1" noChangeShapeType="1"/>
            </p:cNvSpPr>
            <p:nvPr/>
          </p:nvSpPr>
          <p:spPr>
            <a:xfrm>
              <a:off x="1598321" y="625726"/>
              <a:ext cx="1615118" cy="2559986"/>
            </a:xfrm>
            <a:custGeom>
              <a:avLst/>
              <a:gdLst/>
              <a:ahLst/>
              <a:cxnLst/>
              <a:rect l="l" t="t" r="r" b="b"/>
              <a:pathLst>
                <a:path w="1615118" h="2559986">
                  <a:moveTo>
                    <a:pt x="0" y="0"/>
                  </a:moveTo>
                  <a:lnTo>
                    <a:pt x="1615118" y="0"/>
                  </a:lnTo>
                  <a:lnTo>
                    <a:pt x="1615118" y="2559986"/>
                  </a:lnTo>
                  <a:lnTo>
                    <a:pt x="0" y="2559986"/>
                  </a:lnTo>
                  <a:lnTo>
                    <a:pt x="0" y="0"/>
                  </a:lnTo>
                  <a:close/>
                </a:path>
              </a:pathLst>
            </a:custGeom>
            <a:blipFill>
              <a:blip r:embed="rId19">
                <a:extLst>
                  <a:ext uri="{96DAC541-7B7A-43D3-8B79-37D633B846F1}">
                    <asvg:svgBlip xmlns:asvg="http://schemas.microsoft.com/office/drawing/2016/SVG/main" r:embed="rId20"/>
                  </a:ext>
                </a:extLst>
              </a:blip>
              <a:stretch>
                <a:fillRect l="-224" r="-224"/>
              </a:stretch>
            </a:blipFill>
          </p:spPr>
          <p:txBody>
            <a:bodyPr/>
            <a:lstStyle/>
            <a:p>
              <a:endParaRPr lang="en-AU"/>
            </a:p>
          </p:txBody>
        </p:sp>
      </p:grpSp>
      <p:sp>
        <p:nvSpPr>
          <p:cNvPr id="42" name="TextBox 42"/>
          <p:cNvSpPr txBox="1">
            <a:spLocks noGrp="1" noRot="1" noMove="1" noResize="1" noEditPoints="1" noAdjustHandles="1" noChangeArrowheads="1" noChangeShapeType="1"/>
          </p:cNvSpPr>
          <p:nvPr/>
        </p:nvSpPr>
        <p:spPr>
          <a:xfrm>
            <a:off x="1579044" y="1688810"/>
            <a:ext cx="15129913" cy="1560308"/>
          </a:xfrm>
          <a:prstGeom prst="rect">
            <a:avLst/>
          </a:prstGeom>
        </p:spPr>
        <p:txBody>
          <a:bodyPr lIns="0" tIns="0" rIns="0" bIns="0" rtlCol="0" anchor="t">
            <a:spAutoFit/>
          </a:bodyPr>
          <a:lstStyle/>
          <a:p>
            <a:pPr marL="0" lvl="0" indent="0" algn="ctr">
              <a:lnSpc>
                <a:spcPts val="11035"/>
              </a:lnSpc>
              <a:spcBef>
                <a:spcPct val="0"/>
              </a:spcBef>
            </a:pPr>
            <a:r>
              <a:rPr lang="en-US" sz="12684" spc="-469">
                <a:solidFill>
                  <a:srgbClr val="6CC24A"/>
                </a:solidFill>
                <a:latin typeface="Bobby Jones Soft"/>
                <a:ea typeface="Bobby Jones Soft"/>
                <a:cs typeface="Bobby Jones Soft"/>
                <a:sym typeface="Bobby Jones Soft"/>
              </a:rPr>
              <a:t>what do our pets need?</a:t>
            </a:r>
          </a:p>
        </p:txBody>
      </p:sp>
      <p:sp>
        <p:nvSpPr>
          <p:cNvPr id="43" name="Freeform 43"/>
          <p:cNvSpPr>
            <a:spLocks noGrp="1" noRot="1" noMove="1" noResize="1" noEditPoints="1" noAdjustHandles="1" noChangeArrowheads="1" noChangeShapeType="1"/>
          </p:cNvSpPr>
          <p:nvPr/>
        </p:nvSpPr>
        <p:spPr>
          <a:xfrm rot="7882977">
            <a:off x="-2530139" y="-4144299"/>
            <a:ext cx="8218365" cy="5975211"/>
          </a:xfrm>
          <a:custGeom>
            <a:avLst/>
            <a:gdLst/>
            <a:ahLst/>
            <a:cxnLst/>
            <a:rect l="l" t="t" r="r" b="b"/>
            <a:pathLst>
              <a:path w="8218365" h="5975211">
                <a:moveTo>
                  <a:pt x="0" y="0"/>
                </a:moveTo>
                <a:lnTo>
                  <a:pt x="8218365" y="0"/>
                </a:lnTo>
                <a:lnTo>
                  <a:pt x="8218365" y="5975211"/>
                </a:lnTo>
                <a:lnTo>
                  <a:pt x="0" y="5975211"/>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AU"/>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E4DA7441F4EED41A0C01C860832D7AE" ma:contentTypeVersion="21" ma:contentTypeDescription="Create a new document." ma:contentTypeScope="" ma:versionID="fda68769bc9dc931c86b7cc21043eac2">
  <xsd:schema xmlns:xsd="http://www.w3.org/2001/XMLSchema" xmlns:xs="http://www.w3.org/2001/XMLSchema" xmlns:p="http://schemas.microsoft.com/office/2006/metadata/properties" xmlns:ns1="http://schemas.microsoft.com/sharepoint/v3" xmlns:ns2="81404de7-e764-423a-8aba-3d5afe5c8fff" xmlns:ns3="5fdfd93b-8220-4cc8-bf9e-72ed2f555d2a" targetNamespace="http://schemas.microsoft.com/office/2006/metadata/properties" ma:root="true" ma:fieldsID="09fdfec2122e92ce0956f70771993c2d" ns1:_="" ns2:_="" ns3:_="">
    <xsd:import namespace="http://schemas.microsoft.com/sharepoint/v3"/>
    <xsd:import namespace="81404de7-e764-423a-8aba-3d5afe5c8fff"/>
    <xsd:import namespace="5fdfd93b-8220-4cc8-bf9e-72ed2f555d2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404de7-e764-423a-8aba-3d5afe5c8f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45687e7-3921-41ab-a5cf-cc271e7da9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dfd93b-8220-4cc8-bf9e-72ed2f555d2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63f8dbf-9884-4908-9d48-443c08cab019}" ma:internalName="TaxCatchAll" ma:showField="CatchAllData" ma:web="5fdfd93b-8220-4cc8-bf9e-72ed2f555d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fdfd93b-8220-4cc8-bf9e-72ed2f555d2a" xsi:nil="true"/>
    <lcf76f155ced4ddcb4097134ff3c332f xmlns="81404de7-e764-423a-8aba-3d5afe5c8fff">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5ADD5E8-FAD9-4473-93E1-B2CED3106DED}">
  <ds:schemaRefs>
    <ds:schemaRef ds:uri="http://schemas.microsoft.com/sharepoint/v3/contenttype/forms"/>
  </ds:schemaRefs>
</ds:datastoreItem>
</file>

<file path=customXml/itemProps2.xml><?xml version="1.0" encoding="utf-8"?>
<ds:datastoreItem xmlns:ds="http://schemas.openxmlformats.org/officeDocument/2006/customXml" ds:itemID="{75EF80CB-D3E3-4779-8F17-A5E2F6C83D87}"/>
</file>

<file path=customXml/itemProps3.xml><?xml version="1.0" encoding="utf-8"?>
<ds:datastoreItem xmlns:ds="http://schemas.openxmlformats.org/officeDocument/2006/customXml" ds:itemID="{7A32B385-3634-4C59-95BD-E542A8E06B16}">
  <ds:schemaRefs>
    <ds:schemaRef ds:uri="http://schemas.microsoft.com/office/2006/metadata/properties"/>
    <ds:schemaRef ds:uri="http://schemas.microsoft.com/office/infopath/2007/PartnerControls"/>
    <ds:schemaRef ds:uri="http://schemas.microsoft.com/sharepoint/v3"/>
    <ds:schemaRef ds:uri="81404de7-e764-423a-8aba-3d5afe5c8fff"/>
    <ds:schemaRef ds:uri="5fdfd93b-8220-4cc8-bf9e-72ed2f555d2a"/>
    <ds:schemaRef ds:uri="cef4f90b-fe86-495c-9897-4b4ec6705f39"/>
  </ds:schemaRefs>
</ds:datastoreItem>
</file>

<file path=docProps/app.xml><?xml version="1.0" encoding="utf-8"?>
<Properties xmlns="http://schemas.openxmlformats.org/officeDocument/2006/extended-properties" xmlns:vt="http://schemas.openxmlformats.org/officeDocument/2006/docPropsVTypes">
  <TotalTime>14</TotalTime>
  <Words>2074</Words>
  <Application>Microsoft Office PowerPoint</Application>
  <PresentationFormat>Custom</PresentationFormat>
  <Paragraphs>251</Paragraphs>
  <Slides>23</Slides>
  <Notes>9</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Bobby Jones Soft</vt:lpstr>
      <vt:lpstr>Calibri (MS)</vt:lpstr>
      <vt:lpstr>Schoolbell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Cost of Having a Pet</dc:title>
  <dc:creator>Jacinta Sillince</dc:creator>
  <cp:lastModifiedBy>Tania Otoya</cp:lastModifiedBy>
  <cp:revision>12</cp:revision>
  <dcterms:created xsi:type="dcterms:W3CDTF">2006-08-16T00:00:00Z</dcterms:created>
  <dcterms:modified xsi:type="dcterms:W3CDTF">2026-02-05T03:53:34Z</dcterms:modified>
  <dc:identifier>DAGMlek8ZVk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0x0101003E4DA7441F4EED41A0C01C860832D7AE</vt:lpwstr>
  </property>
  <property fmtid="{D5CDD505-2E9C-101B-9397-08002B2CF9AE}" pid="3" name="MediaServiceImageTags">
    <vt:lpwstr/>
  </property>
</Properties>
</file>