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7"/>
  </p:notesMasterIdLst>
  <p:sldIdLst>
    <p:sldId id="256" r:id="rId5"/>
    <p:sldId id="257" r:id="rId6"/>
  </p:sldIdLst>
  <p:sldSz cx="7556500" cy="10693400"/>
  <p:notesSz cx="6858000" cy="9144000"/>
  <p:embeddedFontLst>
    <p:embeddedFont>
      <p:font typeface="Roboto" panose="02000000000000000000" pitchFamily="2" charset="0"/>
      <p:regular r:id="rId8"/>
      <p:bold r:id="rId9"/>
      <p:italic r:id="rId10"/>
      <p:boldItalic r:id="rId11"/>
    </p:embeddedFont>
    <p:embeddedFont>
      <p:font typeface="Roboto Bold" panose="02000000000000000000" pitchFamily="2" charset="0"/>
      <p:regular r:id="rId12"/>
      <p:bold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C1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287C51-A7CD-4ADA-8C7A-5BAA0C259A6D}" v="1" dt="2026-02-06T04:51:55.5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3186" autoAdjust="0"/>
  </p:normalViewPr>
  <p:slideViewPr>
    <p:cSldViewPr>
      <p:cViewPr>
        <p:scale>
          <a:sx n="150" d="100"/>
          <a:sy n="150" d="100"/>
        </p:scale>
        <p:origin x="1224" y="-30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font" Target="fonts/font3.fntdata"/><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inta Sillince" userId="dce65f0e-a66c-46c6-94da-23ba09282ee8" providerId="ADAL" clId="{EF845497-A2B4-4174-B546-2D232B93B954}"/>
    <pc:docChg chg="undo custSel modSld">
      <pc:chgData name="Jacinta Sillince" userId="dce65f0e-a66c-46c6-94da-23ba09282ee8" providerId="ADAL" clId="{EF845497-A2B4-4174-B546-2D232B93B954}" dt="2024-04-22T03:39:04.881" v="957" actId="20577"/>
      <pc:docMkLst>
        <pc:docMk/>
      </pc:docMkLst>
      <pc:sldChg chg="modSp mod modNotesTx">
        <pc:chgData name="Jacinta Sillince" userId="dce65f0e-a66c-46c6-94da-23ba09282ee8" providerId="ADAL" clId="{EF845497-A2B4-4174-B546-2D232B93B954}" dt="2024-04-22T03:39:04.881" v="957" actId="20577"/>
        <pc:sldMkLst>
          <pc:docMk/>
          <pc:sldMk cId="0" sldId="256"/>
        </pc:sldMkLst>
      </pc:sldChg>
      <pc:sldChg chg="addSp delSp modSp mod">
        <pc:chgData name="Jacinta Sillince" userId="dce65f0e-a66c-46c6-94da-23ba09282ee8" providerId="ADAL" clId="{EF845497-A2B4-4174-B546-2D232B93B954}" dt="2024-04-22T03:07:51.728" v="933" actId="14100"/>
        <pc:sldMkLst>
          <pc:docMk/>
          <pc:sldMk cId="0" sldId="257"/>
        </pc:sldMkLst>
      </pc:sldChg>
    </pc:docChg>
  </pc:docChgLst>
  <pc:docChgLst>
    <pc:chgData name="Jacinta Sillince" userId="dce65f0e-a66c-46c6-94da-23ba09282ee8" providerId="ADAL" clId="{7A69C7CC-DD0D-4326-BA78-4E205DCDF4E5}"/>
    <pc:docChg chg="undo custSel modSld">
      <pc:chgData name="Jacinta Sillince" userId="dce65f0e-a66c-46c6-94da-23ba09282ee8" providerId="ADAL" clId="{7A69C7CC-DD0D-4326-BA78-4E205DCDF4E5}" dt="2025-02-13T03:43:22.127" v="448" actId="20577"/>
      <pc:docMkLst>
        <pc:docMk/>
      </pc:docMkLst>
      <pc:sldChg chg="modSp mod modNotesTx">
        <pc:chgData name="Jacinta Sillince" userId="dce65f0e-a66c-46c6-94da-23ba09282ee8" providerId="ADAL" clId="{7A69C7CC-DD0D-4326-BA78-4E205DCDF4E5}" dt="2025-02-13T03:43:22.127" v="448" actId="20577"/>
        <pc:sldMkLst>
          <pc:docMk/>
          <pc:sldMk cId="0" sldId="256"/>
        </pc:sldMkLst>
      </pc:sldChg>
      <pc:sldChg chg="modSp mod">
        <pc:chgData name="Jacinta Sillince" userId="dce65f0e-a66c-46c6-94da-23ba09282ee8" providerId="ADAL" clId="{7A69C7CC-DD0D-4326-BA78-4E205DCDF4E5}" dt="2025-02-13T00:44:13.917" v="311" actId="20577"/>
        <pc:sldMkLst>
          <pc:docMk/>
          <pc:sldMk cId="0" sldId="257"/>
        </pc:sldMkLst>
      </pc:sldChg>
    </pc:docChg>
  </pc:docChgLst>
  <pc:docChgLst>
    <pc:chgData name="Jacinta Sillince" userId="dce65f0e-a66c-46c6-94da-23ba09282ee8" providerId="ADAL" clId="{3B192797-8561-4CB6-B2AC-FA884FB6CB14}"/>
    <pc:docChg chg="custSel modSld">
      <pc:chgData name="Jacinta Sillince" userId="dce65f0e-a66c-46c6-94da-23ba09282ee8" providerId="ADAL" clId="{3B192797-8561-4CB6-B2AC-FA884FB6CB14}" dt="2024-06-12T04:56:46.585" v="64" actId="20577"/>
      <pc:docMkLst>
        <pc:docMk/>
      </pc:docMkLst>
      <pc:sldChg chg="modSp mod">
        <pc:chgData name="Jacinta Sillince" userId="dce65f0e-a66c-46c6-94da-23ba09282ee8" providerId="ADAL" clId="{3B192797-8561-4CB6-B2AC-FA884FB6CB14}" dt="2024-06-12T04:56:46.585" v="64" actId="20577"/>
        <pc:sldMkLst>
          <pc:docMk/>
          <pc:sldMk cId="0" sldId="256"/>
        </pc:sldMkLst>
      </pc:sldChg>
    </pc:docChg>
  </pc:docChgLst>
  <pc:docChgLst>
    <pc:chgData name="Jacinta Sillince" userId="dce65f0e-a66c-46c6-94da-23ba09282ee8" providerId="ADAL" clId="{0AB0435F-35F9-4FE9-9C09-66908FE3523C}"/>
    <pc:docChg chg="undo custSel modSld">
      <pc:chgData name="Jacinta Sillince" userId="dce65f0e-a66c-46c6-94da-23ba09282ee8" providerId="ADAL" clId="{0AB0435F-35F9-4FE9-9C09-66908FE3523C}" dt="2024-03-25T00:56:06.806" v="2497" actId="478"/>
      <pc:docMkLst>
        <pc:docMk/>
      </pc:docMkLst>
      <pc:sldChg chg="modSp mod">
        <pc:chgData name="Jacinta Sillince" userId="dce65f0e-a66c-46c6-94da-23ba09282ee8" providerId="ADAL" clId="{0AB0435F-35F9-4FE9-9C09-66908FE3523C}" dt="2024-03-25T00:54:16.199" v="2205" actId="20577"/>
        <pc:sldMkLst>
          <pc:docMk/>
          <pc:sldMk cId="0" sldId="256"/>
        </pc:sldMkLst>
      </pc:sldChg>
      <pc:sldChg chg="delSp modSp mod">
        <pc:chgData name="Jacinta Sillince" userId="dce65f0e-a66c-46c6-94da-23ba09282ee8" providerId="ADAL" clId="{0AB0435F-35F9-4FE9-9C09-66908FE3523C}" dt="2024-03-25T00:56:06.806" v="2497" actId="478"/>
        <pc:sldMkLst>
          <pc:docMk/>
          <pc:sldMk cId="0" sldId="257"/>
        </pc:sldMkLst>
      </pc:sldChg>
    </pc:docChg>
  </pc:docChgLst>
  <pc:docChgLst>
    <pc:chgData name="Tania Otoya" userId="b34e5393-ca0d-4f0b-8c87-b369271ba059" providerId="ADAL" clId="{B730EBDA-67EF-42E7-AED5-A0F23A21313C}"/>
    <pc:docChg chg="custSel modSld">
      <pc:chgData name="Tania Otoya" userId="b34e5393-ca0d-4f0b-8c87-b369271ba059" providerId="ADAL" clId="{B730EBDA-67EF-42E7-AED5-A0F23A21313C}" dt="2026-02-06T04:51:58.486" v="8" actId="478"/>
      <pc:docMkLst>
        <pc:docMk/>
      </pc:docMkLst>
      <pc:sldChg chg="modSp mod">
        <pc:chgData name="Tania Otoya" userId="b34e5393-ca0d-4f0b-8c87-b369271ba059" providerId="ADAL" clId="{B730EBDA-67EF-42E7-AED5-A0F23A21313C}" dt="2026-02-05T03:50:49.790" v="0" actId="34135"/>
        <pc:sldMkLst>
          <pc:docMk/>
          <pc:sldMk cId="0" sldId="256"/>
        </pc:sldMkLst>
        <pc:spChg chg="mod">
          <ac:chgData name="Tania Otoya" userId="b34e5393-ca0d-4f0b-8c87-b369271ba059" providerId="ADAL" clId="{B730EBDA-67EF-42E7-AED5-A0F23A21313C}" dt="2026-02-05T03:50:49.790" v="0" actId="34135"/>
          <ac:spMkLst>
            <pc:docMk/>
            <pc:sldMk cId="0" sldId="256"/>
            <ac:spMk id="3" creationId="{00000000-0000-0000-0000-000000000000}"/>
          </ac:spMkLst>
        </pc:spChg>
        <pc:spChg chg="mod">
          <ac:chgData name="Tania Otoya" userId="b34e5393-ca0d-4f0b-8c87-b369271ba059" providerId="ADAL" clId="{B730EBDA-67EF-42E7-AED5-A0F23A21313C}" dt="2026-02-05T03:50:49.790" v="0" actId="34135"/>
          <ac:spMkLst>
            <pc:docMk/>
            <pc:sldMk cId="0" sldId="256"/>
            <ac:spMk id="4" creationId="{00000000-0000-0000-0000-000000000000}"/>
          </ac:spMkLst>
        </pc:spChg>
        <pc:spChg chg="mod">
          <ac:chgData name="Tania Otoya" userId="b34e5393-ca0d-4f0b-8c87-b369271ba059" providerId="ADAL" clId="{B730EBDA-67EF-42E7-AED5-A0F23A21313C}" dt="2026-02-05T03:50:49.790" v="0" actId="34135"/>
          <ac:spMkLst>
            <pc:docMk/>
            <pc:sldMk cId="0" sldId="256"/>
            <ac:spMk id="7" creationId="{00000000-0000-0000-0000-000000000000}"/>
          </ac:spMkLst>
        </pc:spChg>
        <pc:spChg chg="mod">
          <ac:chgData name="Tania Otoya" userId="b34e5393-ca0d-4f0b-8c87-b369271ba059" providerId="ADAL" clId="{B730EBDA-67EF-42E7-AED5-A0F23A21313C}" dt="2026-02-05T03:50:49.790" v="0" actId="34135"/>
          <ac:spMkLst>
            <pc:docMk/>
            <pc:sldMk cId="0" sldId="256"/>
            <ac:spMk id="10" creationId="{B1AC2B85-65A4-BC9A-EC0A-DC77B6D92D65}"/>
          </ac:spMkLst>
        </pc:spChg>
        <pc:grpChg chg="mod">
          <ac:chgData name="Tania Otoya" userId="b34e5393-ca0d-4f0b-8c87-b369271ba059" providerId="ADAL" clId="{B730EBDA-67EF-42E7-AED5-A0F23A21313C}" dt="2026-02-05T03:50:49.790" v="0" actId="34135"/>
          <ac:grpSpMkLst>
            <pc:docMk/>
            <pc:sldMk cId="0" sldId="256"/>
            <ac:grpSpMk id="2" creationId="{00000000-0000-0000-0000-000000000000}"/>
          </ac:grpSpMkLst>
        </pc:grpChg>
        <pc:graphicFrameChg chg="mod">
          <ac:chgData name="Tania Otoya" userId="b34e5393-ca0d-4f0b-8c87-b369271ba059" providerId="ADAL" clId="{B730EBDA-67EF-42E7-AED5-A0F23A21313C}" dt="2026-02-05T03:50:49.790" v="0" actId="34135"/>
          <ac:graphicFrameMkLst>
            <pc:docMk/>
            <pc:sldMk cId="0" sldId="256"/>
            <ac:graphicFrameMk id="6" creationId="{00000000-0000-0000-0000-000000000000}"/>
          </ac:graphicFrameMkLst>
        </pc:graphicFrameChg>
        <pc:picChg chg="mod">
          <ac:chgData name="Tania Otoya" userId="b34e5393-ca0d-4f0b-8c87-b369271ba059" providerId="ADAL" clId="{B730EBDA-67EF-42E7-AED5-A0F23A21313C}" dt="2026-02-05T03:50:49.790" v="0" actId="34135"/>
          <ac:picMkLst>
            <pc:docMk/>
            <pc:sldMk cId="0" sldId="256"/>
            <ac:picMk id="5" creationId="{00000000-0000-0000-0000-000000000000}"/>
          </ac:picMkLst>
        </pc:picChg>
        <pc:picChg chg="mod">
          <ac:chgData name="Tania Otoya" userId="b34e5393-ca0d-4f0b-8c87-b369271ba059" providerId="ADAL" clId="{B730EBDA-67EF-42E7-AED5-A0F23A21313C}" dt="2026-02-05T03:50:49.790" v="0" actId="34135"/>
          <ac:picMkLst>
            <pc:docMk/>
            <pc:sldMk cId="0" sldId="256"/>
            <ac:picMk id="9" creationId="{00000000-0000-0000-0000-000000000000}"/>
          </ac:picMkLst>
        </pc:picChg>
      </pc:sldChg>
      <pc:sldChg chg="addSp delSp modSp mod">
        <pc:chgData name="Tania Otoya" userId="b34e5393-ca0d-4f0b-8c87-b369271ba059" providerId="ADAL" clId="{B730EBDA-67EF-42E7-AED5-A0F23A21313C}" dt="2026-02-06T04:51:58.486" v="8" actId="478"/>
        <pc:sldMkLst>
          <pc:docMk/>
          <pc:sldMk cId="0" sldId="257"/>
        </pc:sldMkLst>
        <pc:spChg chg="mod ord">
          <ac:chgData name="Tania Otoya" userId="b34e5393-ca0d-4f0b-8c87-b369271ba059" providerId="ADAL" clId="{B730EBDA-67EF-42E7-AED5-A0F23A21313C}" dt="2026-02-06T04:33:34.755" v="3" actId="167"/>
          <ac:spMkLst>
            <pc:docMk/>
            <pc:sldMk cId="0" sldId="257"/>
            <ac:spMk id="9" creationId="{23ABBEB4-DD90-5E26-1DA3-6114788D44E6}"/>
          </ac:spMkLst>
        </pc:spChg>
        <pc:spChg chg="mod">
          <ac:chgData name="Tania Otoya" userId="b34e5393-ca0d-4f0b-8c87-b369271ba059" providerId="ADAL" clId="{B730EBDA-67EF-42E7-AED5-A0F23A21313C}" dt="2026-02-05T03:50:54.804" v="1" actId="34135"/>
          <ac:spMkLst>
            <pc:docMk/>
            <pc:sldMk cId="0" sldId="257"/>
            <ac:spMk id="10" creationId="{1945AA40-BC8B-5DA8-1360-F47C461866F9}"/>
          </ac:spMkLst>
        </pc:spChg>
        <pc:spChg chg="mod">
          <ac:chgData name="Tania Otoya" userId="b34e5393-ca0d-4f0b-8c87-b369271ba059" providerId="ADAL" clId="{B730EBDA-67EF-42E7-AED5-A0F23A21313C}" dt="2026-02-05T03:50:54.804" v="1" actId="34135"/>
          <ac:spMkLst>
            <pc:docMk/>
            <pc:sldMk cId="0" sldId="257"/>
            <ac:spMk id="18" creationId="{00000000-0000-0000-0000-000000000000}"/>
          </ac:spMkLst>
        </pc:spChg>
        <pc:spChg chg="mod">
          <ac:chgData name="Tania Otoya" userId="b34e5393-ca0d-4f0b-8c87-b369271ba059" providerId="ADAL" clId="{B730EBDA-67EF-42E7-AED5-A0F23A21313C}" dt="2026-02-05T03:50:54.804" v="1" actId="34135"/>
          <ac:spMkLst>
            <pc:docMk/>
            <pc:sldMk cId="0" sldId="257"/>
            <ac:spMk id="20" creationId="{00000000-0000-0000-0000-000000000000}"/>
          </ac:spMkLst>
        </pc:spChg>
        <pc:spChg chg="mod">
          <ac:chgData name="Tania Otoya" userId="b34e5393-ca0d-4f0b-8c87-b369271ba059" providerId="ADAL" clId="{B730EBDA-67EF-42E7-AED5-A0F23A21313C}" dt="2026-02-05T03:50:54.804" v="1" actId="34135"/>
          <ac:spMkLst>
            <pc:docMk/>
            <pc:sldMk cId="0" sldId="257"/>
            <ac:spMk id="21" creationId="{00000000-0000-0000-0000-000000000000}"/>
          </ac:spMkLst>
        </pc:spChg>
        <pc:spChg chg="mod">
          <ac:chgData name="Tania Otoya" userId="b34e5393-ca0d-4f0b-8c87-b369271ba059" providerId="ADAL" clId="{B730EBDA-67EF-42E7-AED5-A0F23A21313C}" dt="2026-02-05T03:50:54.804" v="1" actId="34135"/>
          <ac:spMkLst>
            <pc:docMk/>
            <pc:sldMk cId="0" sldId="257"/>
            <ac:spMk id="54" creationId="{B9B0D9FF-6F47-C44B-991E-E4B51321B025}"/>
          </ac:spMkLst>
        </pc:spChg>
        <pc:spChg chg="mod">
          <ac:chgData name="Tania Otoya" userId="b34e5393-ca0d-4f0b-8c87-b369271ba059" providerId="ADAL" clId="{B730EBDA-67EF-42E7-AED5-A0F23A21313C}" dt="2026-02-05T03:50:54.804" v="1" actId="34135"/>
          <ac:spMkLst>
            <pc:docMk/>
            <pc:sldMk cId="0" sldId="257"/>
            <ac:spMk id="62" creationId="{15FE5470-6FBA-F8B0-E044-3B1A9404F008}"/>
          </ac:spMkLst>
        </pc:spChg>
        <pc:spChg chg="mod">
          <ac:chgData name="Tania Otoya" userId="b34e5393-ca0d-4f0b-8c87-b369271ba059" providerId="ADAL" clId="{B730EBDA-67EF-42E7-AED5-A0F23A21313C}" dt="2026-02-05T03:50:54.804" v="1" actId="34135"/>
          <ac:spMkLst>
            <pc:docMk/>
            <pc:sldMk cId="0" sldId="257"/>
            <ac:spMk id="63" creationId="{3D09B913-3138-8DF3-44D5-4931A3D8851C}"/>
          </ac:spMkLst>
        </pc:spChg>
        <pc:picChg chg="add del mod">
          <ac:chgData name="Tania Otoya" userId="b34e5393-ca0d-4f0b-8c87-b369271ba059" providerId="ADAL" clId="{B730EBDA-67EF-42E7-AED5-A0F23A21313C}" dt="2026-02-06T04:51:58.486" v="8" actId="478"/>
          <ac:picMkLst>
            <pc:docMk/>
            <pc:sldMk cId="0" sldId="257"/>
            <ac:picMk id="4" creationId="{5806B2B2-8133-E3CC-D08E-F4718375FE00}"/>
          </ac:picMkLst>
        </pc:picChg>
        <pc:picChg chg="mod">
          <ac:chgData name="Tania Otoya" userId="b34e5393-ca0d-4f0b-8c87-b369271ba059" providerId="ADAL" clId="{B730EBDA-67EF-42E7-AED5-A0F23A21313C}" dt="2026-02-05T03:50:54.804" v="1" actId="34135"/>
          <ac:picMkLst>
            <pc:docMk/>
            <pc:sldMk cId="0" sldId="257"/>
            <ac:picMk id="6" creationId="{4BF85924-C9ED-910F-5967-372F02A9C559}"/>
          </ac:picMkLst>
        </pc:picChg>
        <pc:picChg chg="mod">
          <ac:chgData name="Tania Otoya" userId="b34e5393-ca0d-4f0b-8c87-b369271ba059" providerId="ADAL" clId="{B730EBDA-67EF-42E7-AED5-A0F23A21313C}" dt="2026-02-05T03:50:54.804" v="1" actId="34135"/>
          <ac:picMkLst>
            <pc:docMk/>
            <pc:sldMk cId="0" sldId="257"/>
            <ac:picMk id="53" creationId="{00000000-0000-0000-0000-000000000000}"/>
          </ac:picMkLst>
        </pc:picChg>
      </pc:sldChg>
    </pc:docChg>
  </pc:docChgLst>
  <pc:docChgLst>
    <pc:chgData name="Tania Otoya" userId="S::totoya@rspcansw.org.au::b34e5393-ca0d-4f0b-8c87-b369271ba059" providerId="AD" clId="Web-{862BBA89-3538-EDDF-8AB6-AAF3B930314E}"/>
    <pc:docChg chg="modSld">
      <pc:chgData name="Tania Otoya" userId="S::totoya@rspcansw.org.au::b34e5393-ca0d-4f0b-8c87-b369271ba059" providerId="AD" clId="Web-{862BBA89-3538-EDDF-8AB6-AAF3B930314E}" dt="2024-05-02T23:56:54.730" v="17"/>
      <pc:docMkLst>
        <pc:docMk/>
      </pc:docMkLst>
      <pc:sldChg chg="modSp">
        <pc:chgData name="Tania Otoya" userId="S::totoya@rspcansw.org.au::b34e5393-ca0d-4f0b-8c87-b369271ba059" providerId="AD" clId="Web-{862BBA89-3538-EDDF-8AB6-AAF3B930314E}" dt="2024-05-02T23:56:24.682" v="15"/>
        <pc:sldMkLst>
          <pc:docMk/>
          <pc:sldMk cId="0" sldId="256"/>
        </pc:sldMkLst>
      </pc:sldChg>
      <pc:sldChg chg="modSp">
        <pc:chgData name="Tania Otoya" userId="S::totoya@rspcansw.org.au::b34e5393-ca0d-4f0b-8c87-b369271ba059" providerId="AD" clId="Web-{862BBA89-3538-EDDF-8AB6-AAF3B930314E}" dt="2024-05-02T23:56:54.730" v="17"/>
        <pc:sldMkLst>
          <pc:docMk/>
          <pc:sldMk cId="0" sldId="2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6BAB42-6E88-46DA-A674-8800A4CBFD26}" type="datetimeFigureOut">
              <a:rPr lang="en-AU" smtClean="0"/>
              <a:t>6/02/2026</a:t>
            </a:fld>
            <a:endParaRPr lang="en-AU"/>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F00406-0870-4DDB-935E-66FF6E8D0705}" type="slidenum">
              <a:rPr lang="en-AU" smtClean="0"/>
              <a:t>‹#›</a:t>
            </a:fld>
            <a:endParaRPr lang="en-AU"/>
          </a:p>
        </p:txBody>
      </p:sp>
    </p:spTree>
    <p:extLst>
      <p:ext uri="{BB962C8B-B14F-4D97-AF65-F5344CB8AC3E}">
        <p14:creationId xmlns:p14="http://schemas.microsoft.com/office/powerpoint/2010/main" val="4117473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F00406-0870-4DDB-935E-66FF6E8D0705}" type="slidenum">
              <a:rPr lang="en-AU" smtClean="0"/>
              <a:t>1</a:t>
            </a:fld>
            <a:endParaRPr lang="en-AU"/>
          </a:p>
        </p:txBody>
      </p:sp>
    </p:spTree>
    <p:extLst>
      <p:ext uri="{BB962C8B-B14F-4D97-AF65-F5344CB8AC3E}">
        <p14:creationId xmlns:p14="http://schemas.microsoft.com/office/powerpoint/2010/main" val="3012212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0" y="10223689"/>
            <a:ext cx="7683702" cy="468311"/>
            <a:chOff x="0" y="0"/>
            <a:chExt cx="4471308" cy="272520"/>
          </a:xfrm>
        </p:grpSpPr>
        <p:sp>
          <p:nvSpPr>
            <p:cNvPr id="3" name="Freeform 3"/>
            <p:cNvSpPr>
              <a:spLocks noGrp="1" noRot="1" noMove="1" noResize="1" noEditPoints="1" noAdjustHandles="1" noChangeArrowheads="1" noChangeShapeType="1"/>
            </p:cNvSpPr>
            <p:nvPr/>
          </p:nvSpPr>
          <p:spPr>
            <a:xfrm>
              <a:off x="0" y="0"/>
              <a:ext cx="4471308" cy="272520"/>
            </a:xfrm>
            <a:custGeom>
              <a:avLst/>
              <a:gdLst/>
              <a:ahLst/>
              <a:cxnLst/>
              <a:rect l="l" t="t" r="r" b="b"/>
              <a:pathLst>
                <a:path w="4471308" h="272520">
                  <a:moveTo>
                    <a:pt x="0" y="0"/>
                  </a:moveTo>
                  <a:lnTo>
                    <a:pt x="4471308" y="0"/>
                  </a:lnTo>
                  <a:lnTo>
                    <a:pt x="4471308" y="272520"/>
                  </a:lnTo>
                  <a:lnTo>
                    <a:pt x="0" y="272520"/>
                  </a:lnTo>
                  <a:close/>
                </a:path>
              </a:pathLst>
            </a:custGeom>
            <a:solidFill>
              <a:srgbClr val="0099CC"/>
            </a:solidFill>
          </p:spPr>
          <p:txBody>
            <a:bodyPr/>
            <a:lstStyle/>
            <a:p>
              <a:endParaRPr lang="en-AU"/>
            </a:p>
          </p:txBody>
        </p:sp>
        <p:sp>
          <p:nvSpPr>
            <p:cNvPr id="4" name="TextBox 4"/>
            <p:cNvSpPr txBox="1">
              <a:spLocks noGrp="1" noRot="1" noMove="1" noResize="1" noEditPoints="1" noAdjustHandles="1" noChangeArrowheads="1" noChangeShapeType="1"/>
            </p:cNvSpPr>
            <p:nvPr/>
          </p:nvSpPr>
          <p:spPr>
            <a:xfrm>
              <a:off x="0" y="-28575"/>
              <a:ext cx="812800" cy="841375"/>
            </a:xfrm>
            <a:prstGeom prst="rect">
              <a:avLst/>
            </a:prstGeom>
          </p:spPr>
          <p:txBody>
            <a:bodyPr lIns="31285" tIns="31285" rIns="31285" bIns="31285" rtlCol="0" anchor="ctr"/>
            <a:lstStyle/>
            <a:p>
              <a:pPr algn="ctr">
                <a:lnSpc>
                  <a:spcPts val="1207"/>
                </a:lnSpc>
              </a:pPr>
              <a:endParaRPr/>
            </a:p>
          </p:txBody>
        </p:sp>
      </p:grpSp>
      <p:pic>
        <p:nvPicPr>
          <p:cNvPr id="5" name="Picture 5"/>
          <p:cNvPicPr>
            <a:picLocks noGrp="1" noRot="1" noChangeAspect="1" noMove="1" noResize="1" noEditPoints="1" noAdjustHandles="1" noChangeArrowheads="1" noChangeShapeType="1" noCrop="1"/>
          </p:cNvPicPr>
          <p:nvPr/>
        </p:nvPicPr>
        <p:blipFill>
          <a:blip r:embed="rId3"/>
          <a:srcRect/>
          <a:stretch>
            <a:fillRect/>
          </a:stretch>
        </p:blipFill>
        <p:spPr>
          <a:xfrm>
            <a:off x="6136044" y="141728"/>
            <a:ext cx="1274020" cy="369504"/>
          </a:xfrm>
          <a:prstGeom prst="rect">
            <a:avLst/>
          </a:prstGeom>
        </p:spPr>
      </p:pic>
      <p:graphicFrame>
        <p:nvGraphicFramePr>
          <p:cNvPr id="6" name="Table 6"/>
          <p:cNvGraphicFramePr>
            <a:graphicFrameLocks noGrp="1" noDrilldown="1" noMove="1" noResize="1"/>
          </p:cNvGraphicFramePr>
          <p:nvPr>
            <p:extLst>
              <p:ext uri="{D42A27DB-BD31-4B8C-83A1-F6EECF244321}">
                <p14:modId xmlns:p14="http://schemas.microsoft.com/office/powerpoint/2010/main" val="961589328"/>
              </p:ext>
            </p:extLst>
          </p:nvPr>
        </p:nvGraphicFramePr>
        <p:xfrm>
          <a:off x="487728" y="1541301"/>
          <a:ext cx="6603372" cy="7607213"/>
        </p:xfrm>
        <a:graphic>
          <a:graphicData uri="http://schemas.openxmlformats.org/drawingml/2006/table">
            <a:tbl>
              <a:tblPr/>
              <a:tblGrid>
                <a:gridCol w="2005616">
                  <a:extLst>
                    <a:ext uri="{9D8B030D-6E8A-4147-A177-3AD203B41FA5}">
                      <a16:colId xmlns:a16="http://schemas.microsoft.com/office/drawing/2014/main" val="20000"/>
                    </a:ext>
                  </a:extLst>
                </a:gridCol>
                <a:gridCol w="2171991">
                  <a:extLst>
                    <a:ext uri="{9D8B030D-6E8A-4147-A177-3AD203B41FA5}">
                      <a16:colId xmlns:a16="http://schemas.microsoft.com/office/drawing/2014/main" val="20001"/>
                    </a:ext>
                  </a:extLst>
                </a:gridCol>
                <a:gridCol w="2425765">
                  <a:extLst>
                    <a:ext uri="{9D8B030D-6E8A-4147-A177-3AD203B41FA5}">
                      <a16:colId xmlns:a16="http://schemas.microsoft.com/office/drawing/2014/main" val="20002"/>
                    </a:ext>
                  </a:extLst>
                </a:gridCol>
              </a:tblGrid>
              <a:tr h="1984392">
                <a:tc gridSpan="3">
                  <a:txBody>
                    <a:bodyPr/>
                    <a:lstStyle/>
                    <a:p>
                      <a:pPr algn="l">
                        <a:lnSpc>
                          <a:spcPts val="1540"/>
                        </a:lnSpc>
                        <a:defRPr/>
                      </a:pPr>
                      <a:r>
                        <a:rPr lang="en-US" sz="1100" b="1" dirty="0">
                          <a:solidFill>
                            <a:srgbClr val="000000"/>
                          </a:solidFill>
                          <a:latin typeface="Roboto" panose="02000000000000000000" pitchFamily="2" charset="0"/>
                          <a:ea typeface="Roboto" panose="02000000000000000000" pitchFamily="2" charset="0"/>
                          <a:cs typeface="Roboto" panose="02000000000000000000" pitchFamily="2" charset="0"/>
                        </a:rPr>
                        <a:t>Lesson Overview </a:t>
                      </a:r>
                    </a:p>
                    <a:p>
                      <a:pPr marL="0" marR="0" lvl="0" indent="0" algn="l" defTabSz="914400" rtl="0" eaLnBrk="1" fontAlgn="auto" latinLnBrk="0" hangingPunct="1">
                        <a:lnSpc>
                          <a:spcPts val="1540"/>
                        </a:lnSpc>
                        <a:spcBef>
                          <a:spcPts val="0"/>
                        </a:spcBef>
                        <a:spcAft>
                          <a:spcPts val="0"/>
                        </a:spcAft>
                        <a:buClrTx/>
                        <a:buSzTx/>
                        <a:buFontTx/>
                        <a:buNone/>
                        <a:tabLst/>
                        <a:defRPr/>
                      </a:pPr>
                      <a:r>
                        <a:rPr lang="en-US" sz="1100" b="0" dirty="0">
                          <a:solidFill>
                            <a:srgbClr val="000000"/>
                          </a:solidFill>
                          <a:latin typeface="Roboto" panose="02000000000000000000" pitchFamily="2" charset="0"/>
                          <a:ea typeface="Roboto" panose="02000000000000000000" pitchFamily="2" charset="0"/>
                          <a:cs typeface="Roboto" panose="02000000000000000000" pitchFamily="2" charset="0"/>
                        </a:rPr>
                        <a:t>Owning a pet can be one of the most rewarding experiences, offering companionship and unconditional love. However, becoming a pet owner also comes with significant responsibilities, including understanding and managing the costs involved. This lesson will explore the various financial commitments required when caring for a pet, encouraging students to make informed and responsible decisions about pet ownership.</a:t>
                      </a:r>
                    </a:p>
                    <a:p>
                      <a:pPr algn="l">
                        <a:lnSpc>
                          <a:spcPts val="1540"/>
                        </a:lnSpc>
                        <a:defRPr/>
                      </a:pPr>
                      <a:r>
                        <a:rPr lang="en-US" sz="1100" b="1" dirty="0">
                          <a:solidFill>
                            <a:srgbClr val="000000"/>
                          </a:solidFill>
                          <a:latin typeface="Roboto" panose="02000000000000000000" pitchFamily="2" charset="0"/>
                          <a:ea typeface="Roboto" panose="02000000000000000000" pitchFamily="2" charset="0"/>
                          <a:cs typeface="Roboto" panose="02000000000000000000" pitchFamily="2" charset="0"/>
                        </a:rPr>
                        <a:t>Australian Curriculum </a:t>
                      </a:r>
                    </a:p>
                    <a:p>
                      <a:pPr algn="l">
                        <a:lnSpc>
                          <a:spcPts val="1540"/>
                        </a:lnSpc>
                        <a:defRPr/>
                      </a:pPr>
                      <a:r>
                        <a:rPr lang="en-US" sz="1100" b="1" dirty="0">
                          <a:solidFill>
                            <a:srgbClr val="000000"/>
                          </a:solidFill>
                          <a:latin typeface="Roboto" panose="02000000000000000000" pitchFamily="2" charset="0"/>
                          <a:ea typeface="Roboto" panose="02000000000000000000" pitchFamily="2" charset="0"/>
                          <a:cs typeface="Roboto" panose="02000000000000000000" pitchFamily="2" charset="0"/>
                        </a:rPr>
                        <a:t>Year 4: Number and Algebra</a:t>
                      </a:r>
                    </a:p>
                    <a:p>
                      <a:pPr marL="171450" indent="-171450" algn="l">
                        <a:lnSpc>
                          <a:spcPts val="1540"/>
                        </a:lnSpc>
                        <a:buFont typeface="Arial" panose="020B0604020202020204" pitchFamily="34" charset="0"/>
                        <a:buChar char="•"/>
                        <a:defRPr/>
                      </a:pPr>
                      <a:r>
                        <a:rPr lang="en-US" sz="1100" b="1" dirty="0">
                          <a:solidFill>
                            <a:schemeClr val="tx1"/>
                          </a:solidFill>
                          <a:latin typeface="Roboto" panose="02000000000000000000" pitchFamily="2" charset="0"/>
                          <a:ea typeface="Roboto" panose="02000000000000000000" pitchFamily="2" charset="0"/>
                          <a:cs typeface="Roboto" panose="02000000000000000000" pitchFamily="2" charset="0"/>
                        </a:rPr>
                        <a:t>Money and financial mathematics</a:t>
                      </a:r>
                    </a:p>
                    <a:p>
                      <a:pPr algn="l">
                        <a:lnSpc>
                          <a:spcPts val="1540"/>
                        </a:lnSpc>
                        <a:defRPr/>
                      </a:pPr>
                      <a:r>
                        <a:rPr lang="en-US" sz="1100" b="0" dirty="0">
                          <a:solidFill>
                            <a:schemeClr val="tx1"/>
                          </a:solidFill>
                          <a:latin typeface="Roboto" panose="02000000000000000000" pitchFamily="2" charset="0"/>
                          <a:ea typeface="Roboto" panose="02000000000000000000" pitchFamily="2" charset="0"/>
                          <a:cs typeface="Roboto" panose="02000000000000000000" pitchFamily="2" charset="0"/>
                        </a:rPr>
                        <a:t>Solve problems involving purchases and the calculation of change to the nearest five cents with and without digital technologies (ACMNA080). Carrying out calculations in another currency as well as in dollars and cents and identifying both as decimal systems.</a:t>
                      </a:r>
                    </a:p>
                    <a:p>
                      <a:pPr marL="171450" indent="-171450" algn="l">
                        <a:lnSpc>
                          <a:spcPts val="1540"/>
                        </a:lnSpc>
                        <a:buFont typeface="Arial" panose="020B0604020202020204" pitchFamily="34" charset="0"/>
                        <a:buChar char="•"/>
                        <a:defRPr/>
                      </a:pPr>
                      <a:r>
                        <a:rPr lang="en-US" sz="1100" b="1" dirty="0">
                          <a:solidFill>
                            <a:schemeClr val="tx1"/>
                          </a:solidFill>
                          <a:latin typeface="Roboto" panose="02000000000000000000" pitchFamily="2" charset="0"/>
                          <a:ea typeface="Roboto" panose="02000000000000000000" pitchFamily="2" charset="0"/>
                          <a:cs typeface="Roboto" panose="02000000000000000000" pitchFamily="2" charset="0"/>
                        </a:rPr>
                        <a:t>Patterns and algebra </a:t>
                      </a:r>
                    </a:p>
                    <a:p>
                      <a:pPr algn="l">
                        <a:lnSpc>
                          <a:spcPts val="1540"/>
                        </a:lnSpc>
                        <a:defRPr/>
                      </a:pPr>
                      <a:r>
                        <a:rPr lang="en-US" sz="1100" b="0" dirty="0">
                          <a:solidFill>
                            <a:schemeClr val="tx1"/>
                          </a:solidFill>
                          <a:latin typeface="Roboto" panose="02000000000000000000" pitchFamily="2" charset="0"/>
                          <a:ea typeface="Roboto" panose="02000000000000000000" pitchFamily="2" charset="0"/>
                          <a:cs typeface="Roboto" panose="02000000000000000000" pitchFamily="2" charset="0"/>
                        </a:rPr>
                        <a:t>Solve word problems by using number sentences involving multiplication or division where there is no remainder (ACMNA082).</a:t>
                      </a:r>
                    </a:p>
                    <a:p>
                      <a:pPr algn="l">
                        <a:lnSpc>
                          <a:spcPts val="1540"/>
                        </a:lnSpc>
                        <a:defRPr/>
                      </a:pPr>
                      <a:r>
                        <a:rPr lang="en-US" sz="1100" b="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0" indent="0">
                        <a:lnSpc>
                          <a:spcPts val="1540"/>
                        </a:lnSpc>
                        <a:buFont typeface="Arial" panose="020B0604020202020204" pitchFamily="34" charset="0"/>
                        <a:buNone/>
                      </a:pPr>
                      <a:r>
                        <a:rPr lang="en-US" sz="1100" b="1" dirty="0">
                          <a:solidFill>
                            <a:srgbClr val="000000"/>
                          </a:solidFill>
                          <a:latin typeface="Roboto"/>
                        </a:rPr>
                        <a:t>RSPCA NSW Education Objectives Covered:</a:t>
                      </a:r>
                    </a:p>
                    <a:p>
                      <a:pPr marL="0" indent="0">
                        <a:lnSpc>
                          <a:spcPts val="1540"/>
                        </a:lnSpc>
                        <a:buFont typeface="Arial" panose="020B0604020202020204" pitchFamily="34" charset="0"/>
                        <a:buNone/>
                      </a:pPr>
                      <a:r>
                        <a:rPr lang="en-US" sz="1100" dirty="0">
                          <a:solidFill>
                            <a:srgbClr val="000000"/>
                          </a:solidFill>
                          <a:latin typeface="Roboto"/>
                        </a:rPr>
                        <a:t>1. Actively promote a culture that values and protects animals.</a:t>
                      </a:r>
                    </a:p>
                  </a:txBody>
                  <a:tcPr marL="114300" marR="114300" marT="114300" marB="114300"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1F1F1"/>
                    </a:solidFill>
                  </a:tcPr>
                </a:tc>
                <a:tc hMerge="1">
                  <a:txBody>
                    <a:bodyPr/>
                    <a:lstStyle/>
                    <a:p>
                      <a:pPr algn="l">
                        <a:lnSpc>
                          <a:spcPts val="1540"/>
                        </a:lnSpc>
                        <a:defRPr/>
                      </a:pPr>
                      <a:r>
                        <a:rPr lang="en-US" sz="1100">
                          <a:solidFill>
                            <a:srgbClr val="000000"/>
                          </a:solidFill>
                          <a:latin typeface="Roboto Bold"/>
                        </a:rPr>
                        <a:t>Australian Curriculum </a:t>
                      </a:r>
                      <a:endParaRPr lang="en-US" sz="1100"/>
                    </a:p>
                    <a:p>
                      <a:pPr>
                        <a:lnSpc>
                          <a:spcPts val="1540"/>
                        </a:lnSpc>
                      </a:pPr>
                      <a:r>
                        <a:rPr lang="en-US" sz="1100">
                          <a:solidFill>
                            <a:srgbClr val="000000"/>
                          </a:solidFill>
                          <a:latin typeface="Roboto"/>
                        </a:rPr>
                        <a:t>This lesson plan could be used to support the teaching and learning of the following outcomes from the Australian Curriculum.</a:t>
                      </a:r>
                    </a:p>
                    <a:p>
                      <a:pPr>
                        <a:lnSpc>
                          <a:spcPts val="1540"/>
                        </a:lnSpc>
                      </a:pPr>
                      <a:endParaRPr lang="en-US" sz="1100">
                        <a:solidFill>
                          <a:srgbClr val="000000"/>
                        </a:solidFill>
                        <a:latin typeface="Roboto"/>
                      </a:endParaRPr>
                    </a:p>
                    <a:p>
                      <a:pPr>
                        <a:lnSpc>
                          <a:spcPts val="1540"/>
                        </a:lnSpc>
                      </a:pPr>
                      <a:r>
                        <a:rPr lang="en-US" sz="1100">
                          <a:solidFill>
                            <a:srgbClr val="000000"/>
                          </a:solidFill>
                          <a:latin typeface="Roboto Bold"/>
                        </a:rPr>
                        <a:t>Stage 2: Being Healthy, Safe and Active. </a:t>
                      </a:r>
                    </a:p>
                    <a:p>
                      <a:pPr>
                        <a:lnSpc>
                          <a:spcPts val="1540"/>
                        </a:lnSpc>
                      </a:pPr>
                      <a:r>
                        <a:rPr lang="en-US" sz="1100">
                          <a:solidFill>
                            <a:srgbClr val="000000"/>
                          </a:solidFill>
                          <a:latin typeface="Roboto"/>
                        </a:rPr>
                        <a:t>Identify and practise strategies to promote health, safety, and wellbeing (ACPPS036).</a:t>
                      </a:r>
                    </a:p>
                    <a:p>
                      <a:pPr>
                        <a:lnSpc>
                          <a:spcPts val="1540"/>
                        </a:lnSpc>
                      </a:pPr>
                      <a:endParaRPr lang="en-US" sz="1100">
                        <a:solidFill>
                          <a:srgbClr val="000000"/>
                        </a:solidFill>
                        <a:latin typeface="Roboto"/>
                      </a:endParaRPr>
                    </a:p>
                    <a:p>
                      <a:pPr>
                        <a:lnSpc>
                          <a:spcPts val="1540"/>
                        </a:lnSpc>
                      </a:pPr>
                      <a:r>
                        <a:rPr lang="en-US" sz="1100">
                          <a:solidFill>
                            <a:srgbClr val="000000"/>
                          </a:solidFill>
                          <a:latin typeface="Roboto Bold"/>
                        </a:rPr>
                        <a:t>Year 4: Science (Biological Sciences) </a:t>
                      </a:r>
                    </a:p>
                    <a:p>
                      <a:pPr>
                        <a:lnSpc>
                          <a:spcPts val="1540"/>
                        </a:lnSpc>
                      </a:pPr>
                      <a:r>
                        <a:rPr lang="en-US" sz="1100">
                          <a:solidFill>
                            <a:srgbClr val="000000"/>
                          </a:solidFill>
                          <a:latin typeface="Roboto"/>
                        </a:rPr>
                        <a:t>Living things depend on each other and the environment to survive (ACSSU073).</a:t>
                      </a:r>
                    </a:p>
                  </a:txBody>
                  <a:tcPr marL="114300" marR="114300" marT="114300" marB="114300"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1F1F1"/>
                    </a:solidFill>
                  </a:tcPr>
                </a:tc>
                <a:tc hMerge="1">
                  <a:txBody>
                    <a:bodyPr/>
                    <a:lstStyle/>
                    <a:p>
                      <a:pPr algn="l">
                        <a:lnSpc>
                          <a:spcPts val="1540"/>
                        </a:lnSpc>
                        <a:defRPr/>
                      </a:pPr>
                      <a:r>
                        <a:rPr lang="en-US" sz="1100">
                          <a:solidFill>
                            <a:srgbClr val="000000"/>
                          </a:solidFill>
                          <a:latin typeface="Roboto Bold"/>
                        </a:rPr>
                        <a:t>Australian Curriculum </a:t>
                      </a:r>
                      <a:endParaRPr lang="en-US" sz="1100"/>
                    </a:p>
                    <a:p>
                      <a:pPr>
                        <a:lnSpc>
                          <a:spcPts val="1540"/>
                        </a:lnSpc>
                      </a:pPr>
                      <a:r>
                        <a:rPr lang="en-US" sz="1100">
                          <a:solidFill>
                            <a:srgbClr val="000000"/>
                          </a:solidFill>
                          <a:latin typeface="Roboto"/>
                        </a:rPr>
                        <a:t>This lesson plan could be used to support the teaching and learning of the following outcomes from the Australian Curriculum.</a:t>
                      </a:r>
                    </a:p>
                    <a:p>
                      <a:pPr>
                        <a:lnSpc>
                          <a:spcPts val="1540"/>
                        </a:lnSpc>
                      </a:pPr>
                      <a:endParaRPr lang="en-US" sz="1100">
                        <a:solidFill>
                          <a:srgbClr val="000000"/>
                        </a:solidFill>
                        <a:latin typeface="Roboto"/>
                      </a:endParaRPr>
                    </a:p>
                    <a:p>
                      <a:pPr>
                        <a:lnSpc>
                          <a:spcPts val="1540"/>
                        </a:lnSpc>
                      </a:pPr>
                      <a:r>
                        <a:rPr lang="en-US" sz="1100">
                          <a:solidFill>
                            <a:srgbClr val="000000"/>
                          </a:solidFill>
                          <a:latin typeface="Roboto Bold"/>
                        </a:rPr>
                        <a:t>Stage 2: Being Healthy, Safe and Active. </a:t>
                      </a:r>
                    </a:p>
                    <a:p>
                      <a:pPr>
                        <a:lnSpc>
                          <a:spcPts val="1540"/>
                        </a:lnSpc>
                      </a:pPr>
                      <a:r>
                        <a:rPr lang="en-US" sz="1100">
                          <a:solidFill>
                            <a:srgbClr val="000000"/>
                          </a:solidFill>
                          <a:latin typeface="Roboto"/>
                        </a:rPr>
                        <a:t>Identify and practise strategies to promote health, safety, and wellbeing (ACPPS036).</a:t>
                      </a:r>
                    </a:p>
                    <a:p>
                      <a:pPr>
                        <a:lnSpc>
                          <a:spcPts val="1540"/>
                        </a:lnSpc>
                      </a:pPr>
                      <a:endParaRPr lang="en-US" sz="1100">
                        <a:solidFill>
                          <a:srgbClr val="000000"/>
                        </a:solidFill>
                        <a:latin typeface="Roboto"/>
                      </a:endParaRPr>
                    </a:p>
                    <a:p>
                      <a:pPr>
                        <a:lnSpc>
                          <a:spcPts val="1540"/>
                        </a:lnSpc>
                      </a:pPr>
                      <a:r>
                        <a:rPr lang="en-US" sz="1100">
                          <a:solidFill>
                            <a:srgbClr val="000000"/>
                          </a:solidFill>
                          <a:latin typeface="Roboto Bold"/>
                        </a:rPr>
                        <a:t>Year 4: Science (Biological Sciences) </a:t>
                      </a:r>
                    </a:p>
                    <a:p>
                      <a:pPr>
                        <a:lnSpc>
                          <a:spcPts val="1540"/>
                        </a:lnSpc>
                      </a:pPr>
                      <a:r>
                        <a:rPr lang="en-US" sz="1100">
                          <a:solidFill>
                            <a:srgbClr val="000000"/>
                          </a:solidFill>
                          <a:latin typeface="Roboto"/>
                        </a:rPr>
                        <a:t>Living things depend on each other and the environment to survive (ACSSU073).</a:t>
                      </a:r>
                    </a:p>
                  </a:txBody>
                  <a:tcPr marL="114300" marR="114300" marT="114300" marB="114300" anchor="ctr">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1F1F1"/>
                    </a:solidFill>
                  </a:tcPr>
                </a:tc>
                <a:extLst>
                  <a:ext uri="{0D108BD9-81ED-4DB2-BD59-A6C34878D82A}">
                    <a16:rowId xmlns:a16="http://schemas.microsoft.com/office/drawing/2014/main" val="10000"/>
                  </a:ext>
                </a:extLst>
              </a:tr>
              <a:tr h="1905855">
                <a:tc rowSpan="2">
                  <a:txBody>
                    <a:bodyPr/>
                    <a:lstStyle/>
                    <a:p>
                      <a:pPr marL="0" marR="0" lvl="0" indent="0" algn="l" defTabSz="914400" rtl="0" eaLnBrk="1" fontAlgn="auto" latinLnBrk="0" hangingPunct="1">
                        <a:lnSpc>
                          <a:spcPts val="1540"/>
                        </a:lnSpc>
                        <a:spcBef>
                          <a:spcPts val="0"/>
                        </a:spcBef>
                        <a:spcAft>
                          <a:spcPts val="0"/>
                        </a:spcAft>
                        <a:buClrTx/>
                        <a:buSzTx/>
                        <a:buFontTx/>
                        <a:buNone/>
                        <a:tabLst/>
                        <a:defRPr/>
                      </a:pPr>
                      <a:r>
                        <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rPr>
                        <a:t>Aims/</a:t>
                      </a:r>
                      <a:r>
                        <a:rPr lang="en-US" sz="1200" b="1">
                          <a:solidFill>
                            <a:srgbClr val="000000"/>
                          </a:solidFill>
                          <a:latin typeface="Roboto" panose="02000000000000000000" pitchFamily="2" charset="0"/>
                          <a:ea typeface="Roboto" panose="02000000000000000000" pitchFamily="2" charset="0"/>
                          <a:cs typeface="Roboto" panose="02000000000000000000" pitchFamily="2" charset="0"/>
                        </a:rPr>
                        <a:t>Learning Objectives</a:t>
                      </a:r>
                      <a:endPar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171450" marR="0" lvl="0" indent="-171450" algn="l" defTabSz="914400" rtl="0" eaLnBrk="1" fontAlgn="auto" latinLnBrk="0" hangingPunct="1">
                        <a:lnSpc>
                          <a:spcPts val="154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en-US" sz="1100" b="0" dirty="0">
                          <a:solidFill>
                            <a:srgbClr val="000000"/>
                          </a:solidFill>
                          <a:latin typeface="Roboto" panose="02000000000000000000" pitchFamily="2" charset="0"/>
                          <a:ea typeface="Roboto" panose="02000000000000000000" pitchFamily="2" charset="0"/>
                          <a:cs typeface="Roboto" panose="02000000000000000000" pitchFamily="2" charset="0"/>
                        </a:rPr>
                        <a:t>Identify the different types of costs associated with owning a pet.</a:t>
                      </a:r>
                    </a:p>
                    <a:p>
                      <a:pPr marL="171450" marR="0" lvl="0" indent="-171450" algn="l" defTabSz="914400" rtl="0" eaLnBrk="1" fontAlgn="auto" latinLnBrk="0" hangingPunct="1">
                        <a:lnSpc>
                          <a:spcPts val="154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en-US" sz="1100" b="0" dirty="0">
                          <a:solidFill>
                            <a:srgbClr val="000000"/>
                          </a:solidFill>
                          <a:latin typeface="Roboto" panose="02000000000000000000" pitchFamily="2" charset="0"/>
                          <a:ea typeface="Roboto" panose="02000000000000000000" pitchFamily="2" charset="0"/>
                          <a:cs typeface="Roboto" panose="02000000000000000000" pitchFamily="2" charset="0"/>
                        </a:rPr>
                        <a:t>Understand how these costs can vary depending on the type of pet.</a:t>
                      </a:r>
                    </a:p>
                    <a:p>
                      <a:pPr marL="171450" marR="0" lvl="0" indent="-171450" algn="l" defTabSz="914400" rtl="0" eaLnBrk="1" fontAlgn="auto" latinLnBrk="0" hangingPunct="1">
                        <a:lnSpc>
                          <a:spcPts val="154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en-US" sz="1100" b="0" dirty="0">
                          <a:solidFill>
                            <a:srgbClr val="000000"/>
                          </a:solidFill>
                          <a:latin typeface="Roboto" panose="02000000000000000000" pitchFamily="2" charset="0"/>
                          <a:ea typeface="Roboto" panose="02000000000000000000" pitchFamily="2" charset="0"/>
                          <a:cs typeface="Roboto" panose="02000000000000000000" pitchFamily="2" charset="0"/>
                        </a:rPr>
                        <a:t>Appreciate the long-term financial commitment of caring for a pet.</a:t>
                      </a:r>
                    </a:p>
                    <a:p>
                      <a:pPr marL="171450" marR="0" lvl="0" indent="-171450" algn="l" defTabSz="914400" rtl="0" eaLnBrk="1" fontAlgn="auto" latinLnBrk="0" hangingPunct="1">
                        <a:lnSpc>
                          <a:spcPts val="154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en-US" sz="1100" b="0" dirty="0">
                          <a:solidFill>
                            <a:srgbClr val="000000"/>
                          </a:solidFill>
                          <a:latin typeface="Roboto" panose="02000000000000000000" pitchFamily="2" charset="0"/>
                          <a:ea typeface="Roboto" panose="02000000000000000000" pitchFamily="2" charset="0"/>
                          <a:cs typeface="Roboto" panose="02000000000000000000" pitchFamily="2" charset="0"/>
                        </a:rPr>
                        <a:t>Make informed decisions when considering getting a pet.</a:t>
                      </a:r>
                    </a:p>
                    <a:p>
                      <a:pPr>
                        <a:lnSpc>
                          <a:spcPts val="1540"/>
                        </a:lnSpc>
                      </a:pPr>
                      <a:endParaRPr lang="en-US" sz="1100" dirty="0">
                        <a:solidFill>
                          <a:srgbClr val="000000"/>
                        </a:solidFill>
                        <a:latin typeface="Roboto"/>
                      </a:endParaRPr>
                    </a:p>
                  </a:txBody>
                  <a:tcPr marL="114300" marR="114300" marT="114300" marB="114300">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tcPr>
                </a:tc>
                <a:tc>
                  <a:txBody>
                    <a:bodyPr/>
                    <a:lstStyle/>
                    <a:p>
                      <a:pPr algn="l">
                        <a:lnSpc>
                          <a:spcPts val="1540"/>
                        </a:lnSpc>
                        <a:defRPr/>
                      </a:pPr>
                      <a:r>
                        <a:rPr lang="en-US" sz="1100" dirty="0">
                          <a:solidFill>
                            <a:srgbClr val="000000"/>
                          </a:solidFill>
                          <a:latin typeface="Roboto Bold"/>
                        </a:rPr>
                        <a:t>Success Criteria + Evaluation </a:t>
                      </a:r>
                      <a:endParaRPr lang="en-US" sz="1100" dirty="0"/>
                    </a:p>
                    <a:p>
                      <a:pPr lvl="0" algn="l">
                        <a:lnSpc>
                          <a:spcPts val="1540"/>
                        </a:lnSpc>
                        <a:buNone/>
                      </a:pPr>
                      <a:endParaRPr lang="en-US" sz="1100" dirty="0">
                        <a:solidFill>
                          <a:srgbClr val="000000"/>
                        </a:solidFill>
                        <a:latin typeface="Roboto Bold"/>
                      </a:endParaRPr>
                    </a:p>
                    <a:p>
                      <a:pPr marL="118746" lvl="1" indent="0" algn="l">
                        <a:lnSpc>
                          <a:spcPts val="1540"/>
                        </a:lnSpc>
                        <a:buFont typeface="Arial" panose="020B0604020202020204" pitchFamily="34" charset="0"/>
                        <a:buNone/>
                      </a:pPr>
                      <a:r>
                        <a:rPr lang="en-US" sz="1100" dirty="0">
                          <a:solidFill>
                            <a:srgbClr val="000000"/>
                          </a:solidFill>
                          <a:latin typeface="Roboto"/>
                        </a:rPr>
                        <a:t>Students demonstrate the ability to calculate all the needs of keeping a cat or a dog happy, healthy </a:t>
                      </a:r>
                      <a:r>
                        <a:rPr lang="en-US" sz="1100">
                          <a:solidFill>
                            <a:srgbClr val="000000"/>
                          </a:solidFill>
                          <a:latin typeface="Roboto"/>
                        </a:rPr>
                        <a:t>and safe.</a:t>
                      </a:r>
                      <a:endParaRPr lang="en-US" sz="1100" dirty="0">
                        <a:solidFill>
                          <a:srgbClr val="000000"/>
                        </a:solidFill>
                        <a:latin typeface="Roboto"/>
                      </a:endParaRPr>
                    </a:p>
                    <a:p>
                      <a:pPr marL="118746" lvl="1" indent="0" algn="l">
                        <a:lnSpc>
                          <a:spcPts val="1540"/>
                        </a:lnSpc>
                        <a:buFont typeface="Arial" panose="020B0604020202020204" pitchFamily="34" charset="0"/>
                        <a:buNone/>
                      </a:pPr>
                      <a:endParaRPr lang="en-US" sz="1100" b="1" dirty="0">
                        <a:solidFill>
                          <a:srgbClr val="000000"/>
                        </a:solidFill>
                        <a:latin typeface="Roboto"/>
                      </a:endParaRPr>
                    </a:p>
                    <a:p>
                      <a:pPr marL="118746" lvl="1" indent="0" algn="l">
                        <a:lnSpc>
                          <a:spcPts val="1540"/>
                        </a:lnSpc>
                        <a:buFont typeface="Arial" panose="020B0604020202020204" pitchFamily="34" charset="0"/>
                        <a:buNone/>
                      </a:pPr>
                      <a:r>
                        <a:rPr lang="en-US" sz="1100" b="1" dirty="0">
                          <a:solidFill>
                            <a:srgbClr val="000000"/>
                          </a:solidFill>
                          <a:latin typeface="Roboto"/>
                        </a:rPr>
                        <a:t>Evaluation</a:t>
                      </a:r>
                      <a:r>
                        <a:rPr lang="en-US" sz="1100" dirty="0">
                          <a:solidFill>
                            <a:srgbClr val="000000"/>
                          </a:solidFill>
                          <a:latin typeface="Roboto"/>
                        </a:rPr>
                        <a:t>: </a:t>
                      </a:r>
                      <a:r>
                        <a:rPr lang="en-US" sz="1100" b="0" dirty="0">
                          <a:solidFill>
                            <a:srgbClr val="000000"/>
                          </a:solidFill>
                          <a:latin typeface="Roboto"/>
                        </a:rPr>
                        <a:t>Co</a:t>
                      </a:r>
                      <a:r>
                        <a:rPr lang="en-US" sz="1100" dirty="0">
                          <a:solidFill>
                            <a:srgbClr val="000000"/>
                          </a:solidFill>
                          <a:latin typeface="Roboto"/>
                        </a:rPr>
                        <a:t>mpleted by the RSPCA NSW educator.</a:t>
                      </a:r>
                    </a:p>
                  </a:txBody>
                  <a:tcPr marL="114300" marR="114300" marT="114300" marB="114300">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tcPr>
                </a:tc>
                <a:tc>
                  <a:txBody>
                    <a:bodyPr/>
                    <a:lstStyle/>
                    <a:p>
                      <a:pPr algn="l">
                        <a:lnSpc>
                          <a:spcPts val="1540"/>
                        </a:lnSpc>
                        <a:defRPr/>
                      </a:pPr>
                      <a:r>
                        <a:rPr lang="en-US" sz="1100" dirty="0">
                          <a:solidFill>
                            <a:srgbClr val="000000"/>
                          </a:solidFill>
                          <a:latin typeface="Roboto Bold"/>
                        </a:rPr>
                        <a:t>Resources</a:t>
                      </a:r>
                      <a:endParaRPr lang="en-US" sz="1100" dirty="0"/>
                    </a:p>
                    <a:p>
                      <a:pPr lvl="0" algn="l">
                        <a:lnSpc>
                          <a:spcPts val="1540"/>
                        </a:lnSpc>
                        <a:buNone/>
                      </a:pPr>
                      <a:endParaRPr lang="en-US" sz="1100" dirty="0">
                        <a:solidFill>
                          <a:srgbClr val="000000"/>
                        </a:solidFill>
                        <a:latin typeface="Roboto Bold"/>
                      </a:endParaRPr>
                    </a:p>
                    <a:p>
                      <a:pPr>
                        <a:lnSpc>
                          <a:spcPts val="1540"/>
                        </a:lnSpc>
                      </a:pPr>
                      <a:r>
                        <a:rPr lang="en-US" sz="1100" dirty="0">
                          <a:solidFill>
                            <a:srgbClr val="000000"/>
                          </a:solidFill>
                          <a:latin typeface="Roboto"/>
                        </a:rPr>
                        <a:t>Teacher:</a:t>
                      </a:r>
                    </a:p>
                    <a:p>
                      <a:pPr marL="237491" lvl="1" indent="-118745">
                        <a:lnSpc>
                          <a:spcPts val="1540"/>
                        </a:lnSpc>
                        <a:buFont typeface="Arial"/>
                        <a:buChar char="•"/>
                      </a:pPr>
                      <a:r>
                        <a:rPr lang="en-US" sz="1100" dirty="0">
                          <a:solidFill>
                            <a:srgbClr val="000000"/>
                          </a:solidFill>
                          <a:latin typeface="Roboto"/>
                        </a:rPr>
                        <a:t>Cost of Having A Pet PowerPoint</a:t>
                      </a:r>
                    </a:p>
                    <a:p>
                      <a:pPr marL="237491" marR="0" lvl="1" indent="-118745" algn="l" defTabSz="914400" rtl="0" eaLnBrk="1" fontAlgn="auto" latinLnBrk="0" hangingPunct="1">
                        <a:lnSpc>
                          <a:spcPts val="1540"/>
                        </a:lnSpc>
                        <a:spcBef>
                          <a:spcPts val="0"/>
                        </a:spcBef>
                        <a:spcAft>
                          <a:spcPts val="0"/>
                        </a:spcAft>
                        <a:buClrTx/>
                        <a:buSzTx/>
                        <a:buFont typeface="Arial"/>
                        <a:buChar char="•"/>
                        <a:tabLst/>
                        <a:defRPr/>
                      </a:pPr>
                      <a:r>
                        <a:rPr lang="en-US" sz="1100" dirty="0">
                          <a:solidFill>
                            <a:srgbClr val="000000"/>
                          </a:solidFill>
                          <a:latin typeface="Roboto"/>
                        </a:rPr>
                        <a:t>Printed out worksheets</a:t>
                      </a:r>
                    </a:p>
                    <a:p>
                      <a:pPr marL="118746" lvl="1" indent="0">
                        <a:lnSpc>
                          <a:spcPts val="1540"/>
                        </a:lnSpc>
                        <a:buFont typeface="Arial"/>
                        <a:buNone/>
                      </a:pPr>
                      <a:endParaRPr lang="en-US" sz="1100" dirty="0">
                        <a:solidFill>
                          <a:srgbClr val="000000"/>
                        </a:solidFill>
                        <a:latin typeface="Roboto"/>
                      </a:endParaRPr>
                    </a:p>
                  </a:txBody>
                  <a:tcPr marL="114300" marR="114300" marT="114300" marB="114300">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0001"/>
                  </a:ext>
                </a:extLst>
              </a:tr>
              <a:tr h="2031913">
                <a:tc vMerge="1">
                  <a:txBody>
                    <a:bodyPr/>
                    <a:lstStyle/>
                    <a:p>
                      <a:pPr algn="l">
                        <a:lnSpc>
                          <a:spcPts val="1679"/>
                        </a:lnSpc>
                        <a:defRPr/>
                      </a:pPr>
                      <a:r>
                        <a:rPr lang="en-US" sz="1200">
                          <a:solidFill>
                            <a:srgbClr val="000000"/>
                          </a:solidFill>
                          <a:latin typeface="Roboto Bold"/>
                        </a:rPr>
                        <a:t>Aim:</a:t>
                      </a:r>
                      <a:endParaRPr lang="en-US" sz="1100"/>
                    </a:p>
                    <a:p>
                      <a:pPr>
                        <a:lnSpc>
                          <a:spcPts val="1540"/>
                        </a:lnSpc>
                      </a:pPr>
                      <a:r>
                        <a:rPr lang="en-US" sz="1100">
                          <a:solidFill>
                            <a:srgbClr val="000000"/>
                          </a:solidFill>
                          <a:latin typeface="Roboto"/>
                        </a:rPr>
                        <a:t>Students are introduced to the construct of wellbeing as explore the parallels between the needs of humans and animals. </a:t>
                      </a:r>
                    </a:p>
                    <a:p>
                      <a:pPr>
                        <a:lnSpc>
                          <a:spcPts val="1540"/>
                        </a:lnSpc>
                      </a:pPr>
                      <a:endParaRPr lang="en-US" sz="1100">
                        <a:solidFill>
                          <a:srgbClr val="000000"/>
                        </a:solidFill>
                        <a:latin typeface="Roboto"/>
                      </a:endParaRPr>
                    </a:p>
                  </a:txBody>
                  <a:tcPr marL="114300" marR="114300" marT="114300" marB="114300">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tcPr>
                </a:tc>
                <a:tc>
                  <a:txBody>
                    <a:bodyPr/>
                    <a:lstStyle/>
                    <a:p>
                      <a:pPr algn="l">
                        <a:lnSpc>
                          <a:spcPts val="1540"/>
                        </a:lnSpc>
                        <a:defRPr/>
                      </a:pPr>
                      <a:r>
                        <a:rPr lang="en-US" sz="1100" dirty="0">
                          <a:solidFill>
                            <a:srgbClr val="000000"/>
                          </a:solidFill>
                          <a:latin typeface="Roboto Bold"/>
                        </a:rPr>
                        <a:t>Key / New words:</a:t>
                      </a:r>
                      <a:endParaRPr lang="en-US" sz="1100" dirty="0"/>
                    </a:p>
                    <a:p>
                      <a:pPr marL="171450" indent="-171450">
                        <a:lnSpc>
                          <a:spcPts val="1540"/>
                        </a:lnSpc>
                        <a:buFontTx/>
                        <a:buBlip>
                          <a:blip r:embed="rId4">
                            <a:extLst>
                              <a:ext uri="{96DAC541-7B7A-43D3-8B79-37D633B846F1}">
                                <asvg:svgBlip xmlns:asvg="http://schemas.microsoft.com/office/drawing/2016/SVG/main" r:embed="rId5"/>
                              </a:ext>
                            </a:extLst>
                          </a:blip>
                        </a:buBlip>
                      </a:pPr>
                      <a:endParaRPr lang="en-US" sz="1100" dirty="0"/>
                    </a:p>
                    <a:p>
                      <a:pPr marL="171450" indent="-171450">
                        <a:lnSpc>
                          <a:spcPts val="1540"/>
                        </a:lnSpc>
                        <a:buFontTx/>
                        <a:buBlip>
                          <a:blip r:embed="rId4">
                            <a:extLst>
                              <a:ext uri="{96DAC541-7B7A-43D3-8B79-37D633B846F1}">
                                <asvg:svgBlip xmlns:asvg="http://schemas.microsoft.com/office/drawing/2016/SVG/main" r:embed="rId5"/>
                              </a:ext>
                            </a:extLst>
                          </a:blip>
                        </a:buBlip>
                      </a:pPr>
                      <a:r>
                        <a:rPr lang="en-US" sz="1100" dirty="0">
                          <a:solidFill>
                            <a:srgbClr val="000000"/>
                          </a:solidFill>
                          <a:latin typeface="Roboto"/>
                        </a:rPr>
                        <a:t>Commitment </a:t>
                      </a:r>
                    </a:p>
                    <a:p>
                      <a:pPr marL="171450" indent="-171450">
                        <a:lnSpc>
                          <a:spcPts val="1540"/>
                        </a:lnSpc>
                        <a:buFontTx/>
                        <a:buBlip>
                          <a:blip r:embed="rId4">
                            <a:extLst>
                              <a:ext uri="{96DAC541-7B7A-43D3-8B79-37D633B846F1}">
                                <asvg:svgBlip xmlns:asvg="http://schemas.microsoft.com/office/drawing/2016/SVG/main" r:embed="rId5"/>
                              </a:ext>
                            </a:extLst>
                          </a:blip>
                        </a:buBlip>
                      </a:pPr>
                      <a:r>
                        <a:rPr lang="en-US" sz="1100" dirty="0">
                          <a:solidFill>
                            <a:srgbClr val="000000"/>
                          </a:solidFill>
                          <a:latin typeface="Roboto"/>
                        </a:rPr>
                        <a:t>Responsibility </a:t>
                      </a:r>
                    </a:p>
                    <a:p>
                      <a:pPr marL="171450" indent="-171450">
                        <a:lnSpc>
                          <a:spcPts val="1540"/>
                        </a:lnSpc>
                        <a:buFontTx/>
                        <a:buBlip>
                          <a:blip r:embed="rId4">
                            <a:extLst>
                              <a:ext uri="{96DAC541-7B7A-43D3-8B79-37D633B846F1}">
                                <asvg:svgBlip xmlns:asvg="http://schemas.microsoft.com/office/drawing/2016/SVG/main" r:embed="rId5"/>
                              </a:ext>
                            </a:extLst>
                          </a:blip>
                        </a:buBlip>
                      </a:pPr>
                      <a:r>
                        <a:rPr lang="en-US" sz="1100" dirty="0">
                          <a:solidFill>
                            <a:srgbClr val="000000"/>
                          </a:solidFill>
                          <a:latin typeface="Roboto"/>
                        </a:rPr>
                        <a:t>Vaccination</a:t>
                      </a:r>
                    </a:p>
                    <a:p>
                      <a:pPr marL="171450" indent="-171450">
                        <a:lnSpc>
                          <a:spcPts val="1540"/>
                        </a:lnSpc>
                        <a:buFontTx/>
                        <a:buBlip>
                          <a:blip r:embed="rId4">
                            <a:extLst>
                              <a:ext uri="{96DAC541-7B7A-43D3-8B79-37D633B846F1}">
                                <asvg:svgBlip xmlns:asvg="http://schemas.microsoft.com/office/drawing/2016/SVG/main" r:embed="rId5"/>
                              </a:ext>
                            </a:extLst>
                          </a:blip>
                        </a:buBlip>
                      </a:pPr>
                      <a:r>
                        <a:rPr lang="en-US" sz="1100" dirty="0">
                          <a:solidFill>
                            <a:srgbClr val="000000"/>
                          </a:solidFill>
                          <a:latin typeface="Roboto"/>
                        </a:rPr>
                        <a:t>Desexing </a:t>
                      </a:r>
                    </a:p>
                    <a:p>
                      <a:pPr marL="171450" indent="-171450">
                        <a:lnSpc>
                          <a:spcPts val="1540"/>
                        </a:lnSpc>
                        <a:buFontTx/>
                        <a:buBlip>
                          <a:blip r:embed="rId4">
                            <a:extLst>
                              <a:ext uri="{96DAC541-7B7A-43D3-8B79-37D633B846F1}">
                                <asvg:svgBlip xmlns:asvg="http://schemas.microsoft.com/office/drawing/2016/SVG/main" r:embed="rId5"/>
                              </a:ext>
                            </a:extLst>
                          </a:blip>
                        </a:buBlip>
                      </a:pPr>
                      <a:r>
                        <a:rPr lang="en-US" sz="1100" dirty="0">
                          <a:solidFill>
                            <a:srgbClr val="000000"/>
                          </a:solidFill>
                          <a:latin typeface="Roboto"/>
                        </a:rPr>
                        <a:t>Microchipping </a:t>
                      </a:r>
                    </a:p>
                  </a:txBody>
                  <a:tcPr marL="114300" marR="114300" marT="114300" marB="114300">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1F1F1"/>
                    </a:solidFill>
                  </a:tcPr>
                </a:tc>
                <a:tc>
                  <a:txBody>
                    <a:bodyPr/>
                    <a:lstStyle/>
                    <a:p>
                      <a:pPr algn="l">
                        <a:lnSpc>
                          <a:spcPts val="1540"/>
                        </a:lnSpc>
                        <a:defRPr/>
                      </a:pPr>
                      <a:r>
                        <a:rPr lang="en-US" sz="1100" dirty="0">
                          <a:solidFill>
                            <a:srgbClr val="000000"/>
                          </a:solidFill>
                          <a:latin typeface="Roboto Bold"/>
                        </a:rPr>
                        <a:t>Preparation</a:t>
                      </a:r>
                      <a:endParaRPr lang="en-US" sz="1100" dirty="0"/>
                    </a:p>
                    <a:p>
                      <a:pPr>
                        <a:lnSpc>
                          <a:spcPts val="1540"/>
                        </a:lnSpc>
                      </a:pPr>
                      <a:endParaRPr lang="en-US" sz="1100" dirty="0"/>
                    </a:p>
                    <a:p>
                      <a:pPr>
                        <a:lnSpc>
                          <a:spcPts val="1540"/>
                        </a:lnSpc>
                      </a:pPr>
                      <a:r>
                        <a:rPr lang="en-US" sz="1100" dirty="0">
                          <a:solidFill>
                            <a:srgbClr val="000000"/>
                          </a:solidFill>
                          <a:latin typeface="Roboto"/>
                        </a:rPr>
                        <a:t>Print out 6 x </a:t>
                      </a:r>
                      <a:r>
                        <a:rPr lang="en-US" sz="1100" dirty="0" err="1">
                          <a:solidFill>
                            <a:srgbClr val="000000"/>
                          </a:solidFill>
                          <a:latin typeface="Roboto"/>
                        </a:rPr>
                        <a:t>maths</a:t>
                      </a:r>
                      <a:r>
                        <a:rPr lang="en-US" sz="1100" dirty="0">
                          <a:solidFill>
                            <a:srgbClr val="000000"/>
                          </a:solidFill>
                          <a:latin typeface="Roboto"/>
                        </a:rPr>
                        <a:t> worksheets</a:t>
                      </a:r>
                    </a:p>
                    <a:p>
                      <a:pPr>
                        <a:lnSpc>
                          <a:spcPts val="1540"/>
                        </a:lnSpc>
                      </a:pPr>
                      <a:endParaRPr lang="en-US" sz="1100" dirty="0">
                        <a:solidFill>
                          <a:srgbClr val="000000"/>
                        </a:solidFill>
                        <a:latin typeface="Roboto"/>
                      </a:endParaRPr>
                    </a:p>
                  </a:txBody>
                  <a:tcPr marL="114300" marR="114300" marT="114300" marB="114300">
                    <a:lnL w="9525" cap="flat" cmpd="sng" algn="ctr">
                      <a:solidFill>
                        <a:srgbClr val="A6A6A6"/>
                      </a:solidFill>
                      <a:prstDash val="solid"/>
                      <a:round/>
                      <a:headEnd type="none" w="med" len="med"/>
                      <a:tailEnd type="none" w="med" len="med"/>
                    </a:lnL>
                    <a:lnR w="9525" cap="flat" cmpd="sng" algn="ctr">
                      <a:solidFill>
                        <a:srgbClr val="A6A6A6"/>
                      </a:solidFill>
                      <a:prstDash val="solid"/>
                      <a:round/>
                      <a:headEnd type="none" w="med" len="med"/>
                      <a:tailEnd type="none" w="med" len="med"/>
                    </a:lnR>
                    <a:lnT w="9525" cap="flat" cmpd="sng" algn="ctr">
                      <a:solidFill>
                        <a:srgbClr val="A6A6A6"/>
                      </a:solidFill>
                      <a:prstDash val="solid"/>
                      <a:round/>
                      <a:headEnd type="none" w="med" len="med"/>
                      <a:tailEnd type="none" w="med" len="med"/>
                    </a:lnT>
                    <a:lnB w="9525" cap="flat" cmpd="sng" algn="ctr">
                      <a:solidFill>
                        <a:srgbClr val="A6A6A6"/>
                      </a:solidFill>
                      <a:prstDash val="solid"/>
                      <a:round/>
                      <a:headEnd type="none" w="med" len="med"/>
                      <a:tailEnd type="none" w="med" len="med"/>
                    </a:lnB>
                    <a:solidFill>
                      <a:srgbClr val="F1F1F1"/>
                    </a:solidFill>
                  </a:tcPr>
                </a:tc>
                <a:extLst>
                  <a:ext uri="{0D108BD9-81ED-4DB2-BD59-A6C34878D82A}">
                    <a16:rowId xmlns:a16="http://schemas.microsoft.com/office/drawing/2014/main" val="10002"/>
                  </a:ext>
                </a:extLst>
              </a:tr>
            </a:tbl>
          </a:graphicData>
        </a:graphic>
      </p:graphicFrame>
      <p:sp>
        <p:nvSpPr>
          <p:cNvPr id="7" name="TextBox 7"/>
          <p:cNvSpPr txBox="1">
            <a:spLocks noGrp="1" noRot="1" noMove="1" noResize="1" noEditPoints="1" noAdjustHandles="1" noChangeArrowheads="1" noChangeShapeType="1"/>
          </p:cNvSpPr>
          <p:nvPr/>
        </p:nvSpPr>
        <p:spPr>
          <a:xfrm>
            <a:off x="495624" y="1206399"/>
            <a:ext cx="5890736" cy="333425"/>
          </a:xfrm>
          <a:prstGeom prst="rect">
            <a:avLst/>
          </a:prstGeom>
        </p:spPr>
        <p:txBody>
          <a:bodyPr wrap="square" lIns="0" tIns="0" rIns="0" bIns="0" rtlCol="0" anchor="t">
            <a:spAutoFit/>
          </a:bodyPr>
          <a:lstStyle/>
          <a:p>
            <a:pPr>
              <a:lnSpc>
                <a:spcPts val="2800"/>
              </a:lnSpc>
            </a:pPr>
            <a:r>
              <a:rPr lang="en-US" dirty="0">
                <a:solidFill>
                  <a:srgbClr val="0099CC"/>
                </a:solidFill>
                <a:latin typeface="Roboto Bold"/>
              </a:rPr>
              <a:t>The Cost of Having a Pet Lesson Plan </a:t>
            </a:r>
            <a:r>
              <a:rPr lang="en-US" sz="1600" dirty="0">
                <a:solidFill>
                  <a:srgbClr val="0099CC"/>
                </a:solidFill>
                <a:latin typeface="Roboto Bold"/>
              </a:rPr>
              <a:t>(</a:t>
            </a:r>
            <a:r>
              <a:rPr lang="en-US" sz="1600" dirty="0" err="1">
                <a:solidFill>
                  <a:srgbClr val="0099CC"/>
                </a:solidFill>
                <a:latin typeface="Roboto Bold"/>
              </a:rPr>
              <a:t>Maths</a:t>
            </a:r>
            <a:r>
              <a:rPr lang="en-US" sz="1600" dirty="0">
                <a:solidFill>
                  <a:srgbClr val="0099CC"/>
                </a:solidFill>
                <a:latin typeface="Roboto Bold"/>
              </a:rPr>
              <a:t>)</a:t>
            </a:r>
          </a:p>
        </p:txBody>
      </p:sp>
      <p:pic>
        <p:nvPicPr>
          <p:cNvPr id="9" name="Picture 9"/>
          <p:cNvPicPr>
            <a:picLocks noGrp="1" noRot="1" noChangeAspect="1" noMove="1" noResize="1" noEditPoints="1" noAdjustHandles="1" noChangeArrowheads="1" noChangeShapeType="1" noCrop="1"/>
          </p:cNvPicPr>
          <p:nvPr/>
        </p:nvPicPr>
        <p:blipFill>
          <a:blip r:embed="rId6"/>
          <a:srcRect/>
          <a:stretch>
            <a:fillRect/>
          </a:stretch>
        </p:blipFill>
        <p:spPr>
          <a:xfrm>
            <a:off x="495624" y="337280"/>
            <a:ext cx="1436231" cy="418720"/>
          </a:xfrm>
          <a:prstGeom prst="rect">
            <a:avLst/>
          </a:prstGeom>
        </p:spPr>
      </p:pic>
      <p:sp>
        <p:nvSpPr>
          <p:cNvPr id="10" name="Slide Number Placeholder 9">
            <a:extLst>
              <a:ext uri="{FF2B5EF4-FFF2-40B4-BE49-F238E27FC236}">
                <a16:creationId xmlns:a16="http://schemas.microsoft.com/office/drawing/2014/main" id="{B1AC2B85-65A4-BC9A-EC0A-DC77B6D92D65}"/>
              </a:ext>
            </a:extLst>
          </p:cNvPr>
          <p:cNvSpPr>
            <a:spLocks noGrp="1" noRot="1" noMove="1" noResize="1" noEditPoints="1" noAdjustHandles="1" noChangeArrowheads="1" noChangeShapeType="1"/>
          </p:cNvSpPr>
          <p:nvPr>
            <p:ph type="sldNum" sz="quarter" idx="12"/>
          </p:nvPr>
        </p:nvSpPr>
        <p:spPr>
          <a:xfrm>
            <a:off x="2494345" y="10275281"/>
            <a:ext cx="4908550" cy="365125"/>
          </a:xfrm>
        </p:spPr>
        <p:txBody>
          <a:bodyPr/>
          <a:lstStyle/>
          <a:p>
            <a:r>
              <a:rPr lang="en-US" sz="1000" dirty="0">
                <a:solidFill>
                  <a:schemeClr val="bg1"/>
                </a:solidFill>
                <a:latin typeface="Roboto"/>
              </a:rPr>
              <a:t>The Cost of Having a Pet Plan  |  Page </a:t>
            </a:r>
            <a:fld id="{B6F15528-21DE-4FAA-801E-634DDDAF4B2B}" type="slidenum">
              <a:rPr lang="en-US" sz="1000" smtClean="0">
                <a:solidFill>
                  <a:schemeClr val="bg1"/>
                </a:solidFill>
                <a:latin typeface="Roboto" panose="02000000000000000000" pitchFamily="2" charset="0"/>
                <a:ea typeface="Roboto" panose="02000000000000000000" pitchFamily="2" charset="0"/>
              </a:rPr>
              <a:pPr/>
              <a:t>1</a:t>
            </a:fld>
            <a:endParaRPr lang="en-US" sz="1000" dirty="0">
              <a:solidFill>
                <a:schemeClr val="bg1"/>
              </a:solidFill>
              <a:latin typeface="Roboto" panose="02000000000000000000" pitchFamily="2" charset="0"/>
              <a:ea typeface="Roboto" panose="02000000000000000000"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noDrilldown="1" noMove="1" noResize="1"/>
          </p:cNvGraphicFramePr>
          <p:nvPr>
            <p:extLst>
              <p:ext uri="{D42A27DB-BD31-4B8C-83A1-F6EECF244321}">
                <p14:modId xmlns:p14="http://schemas.microsoft.com/office/powerpoint/2010/main" val="2381441755"/>
              </p:ext>
            </p:extLst>
          </p:nvPr>
        </p:nvGraphicFramePr>
        <p:xfrm>
          <a:off x="495624" y="1367482"/>
          <a:ext cx="6597126" cy="5356330"/>
        </p:xfrm>
        <a:graphic>
          <a:graphicData uri="http://schemas.openxmlformats.org/drawingml/2006/table">
            <a:tbl>
              <a:tblPr/>
              <a:tblGrid>
                <a:gridCol w="888697">
                  <a:extLst>
                    <a:ext uri="{9D8B030D-6E8A-4147-A177-3AD203B41FA5}">
                      <a16:colId xmlns:a16="http://schemas.microsoft.com/office/drawing/2014/main" val="20000"/>
                    </a:ext>
                  </a:extLst>
                </a:gridCol>
                <a:gridCol w="4639971">
                  <a:extLst>
                    <a:ext uri="{9D8B030D-6E8A-4147-A177-3AD203B41FA5}">
                      <a16:colId xmlns:a16="http://schemas.microsoft.com/office/drawing/2014/main" val="20001"/>
                    </a:ext>
                  </a:extLst>
                </a:gridCol>
                <a:gridCol w="1068458">
                  <a:extLst>
                    <a:ext uri="{9D8B030D-6E8A-4147-A177-3AD203B41FA5}">
                      <a16:colId xmlns:a16="http://schemas.microsoft.com/office/drawing/2014/main" val="20002"/>
                    </a:ext>
                  </a:extLst>
                </a:gridCol>
              </a:tblGrid>
              <a:tr h="410020">
                <a:tc>
                  <a:txBody>
                    <a:bodyPr/>
                    <a:lstStyle/>
                    <a:p>
                      <a:pPr algn="ctr">
                        <a:lnSpc>
                          <a:spcPts val="1508"/>
                        </a:lnSpc>
                        <a:defRPr/>
                      </a:pPr>
                      <a:r>
                        <a:rPr lang="en-US" sz="1050" dirty="0">
                          <a:solidFill>
                            <a:srgbClr val="FFFFFF"/>
                          </a:solidFill>
                          <a:latin typeface="Roboto Bold"/>
                        </a:rPr>
                        <a:t>Group size</a:t>
                      </a:r>
                      <a:endParaRPr lang="en-US" sz="105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231F20"/>
                    </a:solidFill>
                  </a:tcPr>
                </a:tc>
                <a:tc>
                  <a:txBody>
                    <a:bodyPr/>
                    <a:lstStyle/>
                    <a:p>
                      <a:pPr algn="ctr">
                        <a:lnSpc>
                          <a:spcPts val="1540"/>
                        </a:lnSpc>
                        <a:defRPr/>
                      </a:pPr>
                      <a:r>
                        <a:rPr lang="en-US" sz="1100" dirty="0">
                          <a:solidFill>
                            <a:srgbClr val="FFFFFF"/>
                          </a:solidFill>
                          <a:latin typeface="Roboto Bold"/>
                        </a:rPr>
                        <a:t>Description</a:t>
                      </a: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231F20"/>
                    </a:solidFill>
                  </a:tcPr>
                </a:tc>
                <a:tc>
                  <a:txBody>
                    <a:bodyPr/>
                    <a:lstStyle/>
                    <a:p>
                      <a:pPr algn="ctr">
                        <a:lnSpc>
                          <a:spcPts val="1540"/>
                        </a:lnSpc>
                        <a:defRPr/>
                      </a:pPr>
                      <a:r>
                        <a:rPr lang="en-US" sz="1100" dirty="0">
                          <a:solidFill>
                            <a:srgbClr val="FFFFFF"/>
                          </a:solidFill>
                          <a:latin typeface="Roboto Bold"/>
                        </a:rPr>
                        <a:t>Time</a:t>
                      </a: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231F20"/>
                    </a:solidFill>
                  </a:tcPr>
                </a:tc>
                <a:extLst>
                  <a:ext uri="{0D108BD9-81ED-4DB2-BD59-A6C34878D82A}">
                    <a16:rowId xmlns:a16="http://schemas.microsoft.com/office/drawing/2014/main" val="10000"/>
                  </a:ext>
                </a:extLst>
              </a:tr>
              <a:tr h="830881">
                <a:tc>
                  <a:txBody>
                    <a:bodyPr/>
                    <a:lstStyle/>
                    <a:p>
                      <a:pPr algn="l">
                        <a:lnSpc>
                          <a:spcPts val="1508"/>
                        </a:lnSpc>
                        <a:defRPr/>
                      </a:pP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FFFFF"/>
                    </a:solidFill>
                  </a:tcPr>
                </a:tc>
                <a:tc>
                  <a:txBody>
                    <a:bodyPr/>
                    <a:lstStyle/>
                    <a:p>
                      <a:pPr algn="l">
                        <a:lnSpc>
                          <a:spcPts val="1540"/>
                        </a:lnSpc>
                        <a:defRPr/>
                      </a:pPr>
                      <a:r>
                        <a:rPr lang="en-US" sz="1100" dirty="0">
                          <a:solidFill>
                            <a:srgbClr val="0099CC"/>
                          </a:solidFill>
                          <a:latin typeface="Roboto Bold"/>
                        </a:rPr>
                        <a:t>Introduce it:</a:t>
                      </a:r>
                      <a:r>
                        <a:rPr lang="en-US" sz="1100" dirty="0">
                          <a:solidFill>
                            <a:srgbClr val="000000"/>
                          </a:solidFill>
                          <a:latin typeface="Roboto Bold"/>
                        </a:rPr>
                        <a:t> </a:t>
                      </a:r>
                      <a:r>
                        <a:rPr lang="en-US" sz="1100" dirty="0">
                          <a:solidFill>
                            <a:srgbClr val="000000"/>
                          </a:solidFill>
                          <a:latin typeface="Roboto"/>
                        </a:rPr>
                        <a:t>Introduce the topic of the lesson and read through the lesson objectives.</a:t>
                      </a: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FFFFF"/>
                    </a:solidFill>
                  </a:tcPr>
                </a:tc>
                <a:tc>
                  <a:txBody>
                    <a:bodyPr/>
                    <a:lstStyle/>
                    <a:p>
                      <a:pPr algn="ctr">
                        <a:lnSpc>
                          <a:spcPts val="1540"/>
                        </a:lnSpc>
                        <a:defRPr/>
                      </a:pPr>
                      <a:r>
                        <a:rPr lang="en-US" sz="1100" dirty="0">
                          <a:solidFill>
                            <a:srgbClr val="000000"/>
                          </a:solidFill>
                          <a:latin typeface="Roboto"/>
                        </a:rPr>
                        <a:t>5 minutes</a:t>
                      </a: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82140">
                <a:tc>
                  <a:txBody>
                    <a:bodyPr/>
                    <a:lstStyle/>
                    <a:p>
                      <a:pPr algn="l">
                        <a:lnSpc>
                          <a:spcPts val="1508"/>
                        </a:lnSpc>
                        <a:defRPr/>
                      </a:pPr>
                      <a:endParaRPr lang="en-US" sz="110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FFFFF"/>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1F1F1"/>
                    </a:solidFill>
                  </a:tcPr>
                </a:tc>
                <a:tc>
                  <a:txBody>
                    <a:bodyPr/>
                    <a:lstStyle/>
                    <a:p>
                      <a:pPr algn="l">
                        <a:lnSpc>
                          <a:spcPts val="1540"/>
                        </a:lnSpc>
                        <a:defRPr/>
                      </a:pPr>
                      <a:r>
                        <a:rPr lang="en-US" sz="1100" dirty="0">
                          <a:solidFill>
                            <a:srgbClr val="0099CC"/>
                          </a:solidFill>
                          <a:latin typeface="Roboto Bold"/>
                        </a:rPr>
                        <a:t>Discuss it:</a:t>
                      </a:r>
                      <a:r>
                        <a:rPr lang="en-US" sz="1100" dirty="0">
                          <a:solidFill>
                            <a:srgbClr val="000000"/>
                          </a:solidFill>
                          <a:latin typeface="Roboto"/>
                        </a:rPr>
                        <a:t> Discuss the different things that animals need to be happy, healthy, and safe.</a:t>
                      </a:r>
                      <a:endParaRPr lang="en-US" sz="1100" dirty="0"/>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FFFFF"/>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1F1F1"/>
                    </a:solidFill>
                  </a:tcPr>
                </a:tc>
                <a:tc>
                  <a:txBody>
                    <a:bodyPr/>
                    <a:lstStyle/>
                    <a:p>
                      <a:pPr algn="ctr">
                        <a:lnSpc>
                          <a:spcPts val="1540"/>
                        </a:lnSpc>
                        <a:defRPr/>
                      </a:pPr>
                      <a:r>
                        <a:rPr lang="en-US" sz="1100" dirty="0">
                          <a:solidFill>
                            <a:srgbClr val="000000"/>
                          </a:solidFill>
                          <a:latin typeface="Roboto"/>
                        </a:rPr>
                        <a:t>10 minutes</a:t>
                      </a:r>
                      <a:endParaRPr lang="en-US" sz="1100" dirty="0"/>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1F1F1"/>
                    </a:solidFill>
                  </a:tcPr>
                </a:tc>
                <a:extLst>
                  <a:ext uri="{0D108BD9-81ED-4DB2-BD59-A6C34878D82A}">
                    <a16:rowId xmlns:a16="http://schemas.microsoft.com/office/drawing/2014/main" val="10002"/>
                  </a:ext>
                </a:extLst>
              </a:tr>
              <a:tr h="836053">
                <a:tc>
                  <a:txBody>
                    <a:bodyPr/>
                    <a:lstStyle/>
                    <a:p>
                      <a:pPr algn="l">
                        <a:lnSpc>
                          <a:spcPts val="1508"/>
                        </a:lnSpc>
                        <a:defRPr/>
                      </a:pP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FFFFF"/>
                    </a:solidFill>
                  </a:tcPr>
                </a:tc>
                <a:tc>
                  <a:txBody>
                    <a:bodyPr/>
                    <a:lstStyle/>
                    <a:p>
                      <a:pPr algn="l">
                        <a:lnSpc>
                          <a:spcPts val="1540"/>
                        </a:lnSpc>
                        <a:defRPr/>
                      </a:pPr>
                      <a:r>
                        <a:rPr lang="en-US" sz="1100" dirty="0">
                          <a:solidFill>
                            <a:srgbClr val="0099CC"/>
                          </a:solidFill>
                          <a:latin typeface="Roboto Bold"/>
                        </a:rPr>
                        <a:t>Solve it:</a:t>
                      </a:r>
                      <a:endParaRPr lang="en-US" sz="1100" dirty="0">
                        <a:solidFill>
                          <a:srgbClr val="000000"/>
                        </a:solidFill>
                        <a:latin typeface="Roboto"/>
                      </a:endParaRPr>
                    </a:p>
                    <a:p>
                      <a:pPr algn="l">
                        <a:lnSpc>
                          <a:spcPts val="1540"/>
                        </a:lnSpc>
                        <a:defRPr/>
                      </a:pPr>
                      <a:r>
                        <a:rPr lang="en-US" sz="1100" dirty="0">
                          <a:solidFill>
                            <a:srgbClr val="000000"/>
                          </a:solidFill>
                          <a:latin typeface="Roboto"/>
                        </a:rPr>
                        <a:t>Have students choose one of the 4 </a:t>
                      </a:r>
                      <a:r>
                        <a:rPr lang="en-US" sz="1100" dirty="0" err="1">
                          <a:solidFill>
                            <a:srgbClr val="000000"/>
                          </a:solidFill>
                          <a:latin typeface="Roboto"/>
                        </a:rPr>
                        <a:t>maths</a:t>
                      </a:r>
                      <a:r>
                        <a:rPr lang="en-US" sz="1100" dirty="0">
                          <a:solidFill>
                            <a:srgbClr val="000000"/>
                          </a:solidFill>
                          <a:latin typeface="Roboto"/>
                        </a:rPr>
                        <a:t> worksheets and have them complete it at their own pace.</a:t>
                      </a: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FFFFF"/>
                    </a:solidFill>
                  </a:tcPr>
                </a:tc>
                <a:tc>
                  <a:txBody>
                    <a:bodyPr/>
                    <a:lstStyle/>
                    <a:p>
                      <a:pPr algn="ctr">
                        <a:lnSpc>
                          <a:spcPts val="1540"/>
                        </a:lnSpc>
                        <a:defRPr/>
                      </a:pPr>
                      <a:r>
                        <a:rPr lang="en-US" sz="1100" dirty="0">
                          <a:solidFill>
                            <a:srgbClr val="000000"/>
                          </a:solidFill>
                          <a:latin typeface="Roboto"/>
                        </a:rPr>
                        <a:t>25 minutes</a:t>
                      </a:r>
                      <a:endParaRPr lang="en-US" sz="1100" dirty="0"/>
                    </a:p>
                  </a:txBody>
                  <a:tcPr marL="93310" marR="93310" marT="93310" marB="93310" anchor="ctr">
                    <a:lnL w="9331" cap="flat" cmpd="sng" algn="ctr">
                      <a:solidFill>
                        <a:srgbClr val="F1F1F1"/>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89816">
                <a:tc>
                  <a:txBody>
                    <a:bodyPr/>
                    <a:lstStyle/>
                    <a:p>
                      <a:pPr algn="l">
                        <a:lnSpc>
                          <a:spcPts val="1508"/>
                        </a:lnSpc>
                        <a:defRPr/>
                      </a:pPr>
                      <a:endParaRPr lang="en-US" sz="1100"/>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FFFFF"/>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1F1F1"/>
                    </a:solidFill>
                  </a:tcPr>
                </a:tc>
                <a:tc>
                  <a:txBody>
                    <a:bodyPr/>
                    <a:lstStyle/>
                    <a:p>
                      <a:pPr algn="l">
                        <a:lnSpc>
                          <a:spcPts val="1540"/>
                        </a:lnSpc>
                        <a:defRPr/>
                      </a:pPr>
                      <a:r>
                        <a:rPr lang="en-US" sz="1100" dirty="0">
                          <a:solidFill>
                            <a:srgbClr val="0099CC"/>
                          </a:solidFill>
                          <a:latin typeface="Roboto Bold"/>
                        </a:rPr>
                        <a:t>Wrap up and reflection:</a:t>
                      </a:r>
                      <a:r>
                        <a:rPr lang="en-US" sz="1100" dirty="0">
                          <a:solidFill>
                            <a:srgbClr val="000000"/>
                          </a:solidFill>
                          <a:latin typeface="Roboto"/>
                        </a:rPr>
                        <a:t> Facilitate a reflective discussion where students share their thoughts and feelings about the costs of pet ownership. Encourage them to consider the responsibilities that come with owning a pet and how understanding the costs involved in owning a pet plays a crucial role in ensuring they live a happy, healthy and safe life. </a:t>
                      </a:r>
                    </a:p>
                    <a:p>
                      <a:pPr algn="l">
                        <a:lnSpc>
                          <a:spcPts val="1540"/>
                        </a:lnSpc>
                        <a:defRPr/>
                      </a:pPr>
                      <a:r>
                        <a:rPr lang="en-US" sz="1100" dirty="0">
                          <a:solidFill>
                            <a:srgbClr val="000000"/>
                          </a:solidFill>
                          <a:latin typeface="Roboto"/>
                        </a:rPr>
                        <a:t>Question prompts provided in the presentation. </a:t>
                      </a:r>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FFFFF"/>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1F1F1"/>
                    </a:solidFill>
                  </a:tcPr>
                </a:tc>
                <a:tc>
                  <a:txBody>
                    <a:bodyPr/>
                    <a:lstStyle/>
                    <a:p>
                      <a:pPr algn="ctr">
                        <a:lnSpc>
                          <a:spcPts val="1540"/>
                        </a:lnSpc>
                        <a:defRPr/>
                      </a:pPr>
                      <a:r>
                        <a:rPr lang="en-US" sz="1100" dirty="0">
                          <a:solidFill>
                            <a:srgbClr val="000000"/>
                          </a:solidFill>
                          <a:latin typeface="Roboto"/>
                        </a:rPr>
                        <a:t>5 minutes</a:t>
                      </a:r>
                      <a:endParaRPr lang="en-US" sz="1100" dirty="0"/>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rgbClr val="F1F1F1"/>
                    </a:solidFill>
                  </a:tcPr>
                </a:tc>
                <a:extLst>
                  <a:ext uri="{0D108BD9-81ED-4DB2-BD59-A6C34878D82A}">
                    <a16:rowId xmlns:a16="http://schemas.microsoft.com/office/drawing/2014/main" val="10010"/>
                  </a:ext>
                </a:extLst>
              </a:tr>
              <a:tr h="789816">
                <a:tc>
                  <a:txBody>
                    <a:bodyPr/>
                    <a:lstStyle/>
                    <a:p>
                      <a:pPr algn="l">
                        <a:lnSpc>
                          <a:spcPts val="1508"/>
                        </a:lnSpc>
                        <a:defRPr/>
                      </a:pPr>
                      <a:endParaRPr lang="en-US" sz="1100" dirty="0">
                        <a:latin typeface="Roboto" panose="02000000000000000000" pitchFamily="2" charset="0"/>
                        <a:ea typeface="Roboto" panose="02000000000000000000" pitchFamily="2" charset="0"/>
                        <a:cs typeface="Roboto" panose="02000000000000000000" pitchFamily="2" charset="0"/>
                      </a:endParaRPr>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FFFFF"/>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chemeClr val="bg1"/>
                    </a:solidFill>
                  </a:tcPr>
                </a:tc>
                <a:tc>
                  <a:txBody>
                    <a:bodyPr/>
                    <a:lstStyle/>
                    <a:p>
                      <a:pPr algn="l">
                        <a:lnSpc>
                          <a:spcPts val="1540"/>
                        </a:lnSpc>
                        <a:defRPr/>
                      </a:pPr>
                      <a:r>
                        <a:rPr lang="en-US" sz="1100" dirty="0">
                          <a:latin typeface="Roboto" panose="02000000000000000000" pitchFamily="2" charset="0"/>
                          <a:ea typeface="Roboto" panose="02000000000000000000" pitchFamily="2" charset="0"/>
                          <a:cs typeface="Roboto" panose="02000000000000000000" pitchFamily="2" charset="0"/>
                        </a:rPr>
                        <a:t>Total</a:t>
                      </a:r>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FFFFF"/>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chemeClr val="bg1"/>
                    </a:solidFill>
                  </a:tcPr>
                </a:tc>
                <a:tc>
                  <a:txBody>
                    <a:bodyPr/>
                    <a:lstStyle/>
                    <a:p>
                      <a:pPr algn="ctr">
                        <a:lnSpc>
                          <a:spcPts val="1540"/>
                        </a:lnSpc>
                        <a:defRPr/>
                      </a:pPr>
                      <a:r>
                        <a:rPr lang="en-US" sz="1100" dirty="0">
                          <a:solidFill>
                            <a:srgbClr val="000000"/>
                          </a:solidFill>
                          <a:latin typeface="Roboto"/>
                        </a:rPr>
                        <a:t>45 minutes</a:t>
                      </a:r>
                      <a:endParaRPr lang="en-US" sz="1100" dirty="0"/>
                    </a:p>
                  </a:txBody>
                  <a:tcPr marL="93310" marR="93310" marT="93310" marB="93310" anchor="ctr">
                    <a:lnL w="9331" cap="flat" cmpd="sng" algn="ctr">
                      <a:solidFill>
                        <a:srgbClr val="FFFFFF"/>
                      </a:solidFill>
                      <a:prstDash val="solid"/>
                      <a:round/>
                      <a:headEnd type="none" w="med" len="med"/>
                      <a:tailEnd type="none" w="med" len="med"/>
                    </a:lnL>
                    <a:lnR w="9331" cap="flat" cmpd="sng" algn="ctr">
                      <a:solidFill>
                        <a:srgbClr val="F1F1F1"/>
                      </a:solidFill>
                      <a:prstDash val="solid"/>
                      <a:round/>
                      <a:headEnd type="none" w="med" len="med"/>
                      <a:tailEnd type="none" w="med" len="med"/>
                    </a:lnR>
                    <a:lnT w="9331" cap="flat" cmpd="sng" algn="ctr">
                      <a:solidFill>
                        <a:srgbClr val="F1F1F1"/>
                      </a:solidFill>
                      <a:prstDash val="solid"/>
                      <a:round/>
                      <a:headEnd type="none" w="med" len="med"/>
                      <a:tailEnd type="none" w="med" len="med"/>
                    </a:lnT>
                    <a:lnB w="9331" cap="flat" cmpd="sng" algn="ctr">
                      <a:solidFill>
                        <a:srgbClr val="F1F1F1"/>
                      </a:solidFill>
                      <a:prstDash val="solid"/>
                      <a:round/>
                      <a:headEnd type="none" w="med" len="med"/>
                      <a:tailEnd type="none" w="med" len="med"/>
                    </a:lnB>
                    <a:solidFill>
                      <a:schemeClr val="bg1"/>
                    </a:solidFill>
                  </a:tcPr>
                </a:tc>
                <a:extLst>
                  <a:ext uri="{0D108BD9-81ED-4DB2-BD59-A6C34878D82A}">
                    <a16:rowId xmlns:a16="http://schemas.microsoft.com/office/drawing/2014/main" val="2184009979"/>
                  </a:ext>
                </a:extLst>
              </a:tr>
            </a:tbl>
          </a:graphicData>
        </a:graphic>
      </p:graphicFrame>
      <p:sp>
        <p:nvSpPr>
          <p:cNvPr id="18" name="TextBox 18"/>
          <p:cNvSpPr txBox="1">
            <a:spLocks noGrp="1" noRot="1" noMove="1" noResize="1" noEditPoints="1" noAdjustHandles="1" noChangeArrowheads="1" noChangeShapeType="1"/>
          </p:cNvSpPr>
          <p:nvPr/>
        </p:nvSpPr>
        <p:spPr>
          <a:xfrm>
            <a:off x="495624" y="1025123"/>
            <a:ext cx="2292026" cy="237244"/>
          </a:xfrm>
          <a:prstGeom prst="rect">
            <a:avLst/>
          </a:prstGeom>
        </p:spPr>
        <p:txBody>
          <a:bodyPr wrap="square" lIns="0" tIns="0" rIns="0" bIns="0" rtlCol="0" anchor="t">
            <a:spAutoFit/>
          </a:bodyPr>
          <a:lstStyle/>
          <a:p>
            <a:pPr>
              <a:lnSpc>
                <a:spcPts val="1960"/>
              </a:lnSpc>
            </a:pPr>
            <a:r>
              <a:rPr lang="en-US" sz="1400" dirty="0">
                <a:solidFill>
                  <a:srgbClr val="231F20"/>
                </a:solidFill>
                <a:latin typeface="Roboto Bold"/>
              </a:rPr>
              <a:t>Learning Sequence</a:t>
            </a:r>
          </a:p>
        </p:txBody>
      </p:sp>
      <p:grpSp>
        <p:nvGrpSpPr>
          <p:cNvPr id="19" name="Group 19"/>
          <p:cNvGrpSpPr>
            <a:grpSpLocks noGrp="1" noUngrp="1" noRot="1" noMove="1" noResize="1"/>
          </p:cNvGrpSpPr>
          <p:nvPr/>
        </p:nvGrpSpPr>
        <p:grpSpPr>
          <a:xfrm>
            <a:off x="0" y="10223689"/>
            <a:ext cx="7683702" cy="468311"/>
            <a:chOff x="0" y="0"/>
            <a:chExt cx="4471308" cy="272520"/>
          </a:xfrm>
        </p:grpSpPr>
        <p:sp>
          <p:nvSpPr>
            <p:cNvPr id="20" name="Freeform 20"/>
            <p:cNvSpPr>
              <a:spLocks noGrp="1" noRot="1" noMove="1" noResize="1" noEditPoints="1" noAdjustHandles="1" noChangeArrowheads="1" noChangeShapeType="1"/>
            </p:cNvSpPr>
            <p:nvPr/>
          </p:nvSpPr>
          <p:spPr>
            <a:xfrm>
              <a:off x="0" y="0"/>
              <a:ext cx="4471308" cy="272520"/>
            </a:xfrm>
            <a:custGeom>
              <a:avLst/>
              <a:gdLst/>
              <a:ahLst/>
              <a:cxnLst/>
              <a:rect l="l" t="t" r="r" b="b"/>
              <a:pathLst>
                <a:path w="4471308" h="272520">
                  <a:moveTo>
                    <a:pt x="0" y="0"/>
                  </a:moveTo>
                  <a:lnTo>
                    <a:pt x="4471308" y="0"/>
                  </a:lnTo>
                  <a:lnTo>
                    <a:pt x="4471308" y="272520"/>
                  </a:lnTo>
                  <a:lnTo>
                    <a:pt x="0" y="272520"/>
                  </a:lnTo>
                  <a:close/>
                </a:path>
              </a:pathLst>
            </a:custGeom>
            <a:solidFill>
              <a:srgbClr val="0099CC"/>
            </a:solidFill>
          </p:spPr>
          <p:txBody>
            <a:bodyPr/>
            <a:lstStyle/>
            <a:p>
              <a:endParaRPr lang="en-AU"/>
            </a:p>
          </p:txBody>
        </p:sp>
        <p:sp>
          <p:nvSpPr>
            <p:cNvPr id="21" name="TextBox 21"/>
            <p:cNvSpPr txBox="1">
              <a:spLocks noGrp="1" noRot="1" noMove="1" noResize="1" noEditPoints="1" noAdjustHandles="1" noChangeArrowheads="1" noChangeShapeType="1"/>
            </p:cNvSpPr>
            <p:nvPr/>
          </p:nvSpPr>
          <p:spPr>
            <a:xfrm>
              <a:off x="0" y="-28575"/>
              <a:ext cx="812800" cy="841375"/>
            </a:xfrm>
            <a:prstGeom prst="rect">
              <a:avLst/>
            </a:prstGeom>
          </p:spPr>
          <p:txBody>
            <a:bodyPr lIns="31285" tIns="31285" rIns="31285" bIns="31285" rtlCol="0" anchor="ctr"/>
            <a:lstStyle/>
            <a:p>
              <a:pPr algn="ctr">
                <a:lnSpc>
                  <a:spcPts val="1207"/>
                </a:lnSpc>
              </a:pPr>
              <a:endParaRPr/>
            </a:p>
          </p:txBody>
        </p:sp>
      </p:grpSp>
      <p:pic>
        <p:nvPicPr>
          <p:cNvPr id="53" name="Picture 53"/>
          <p:cNvPicPr>
            <a:picLocks noGrp="1" noRot="1" noChangeAspect="1" noMove="1" noResize="1" noEditPoints="1" noAdjustHandles="1" noChangeArrowheads="1" noChangeShapeType="1" noCrop="1"/>
          </p:cNvPicPr>
          <p:nvPr/>
        </p:nvPicPr>
        <p:blipFill>
          <a:blip r:embed="rId2"/>
          <a:srcRect/>
          <a:stretch>
            <a:fillRect/>
          </a:stretch>
        </p:blipFill>
        <p:spPr>
          <a:xfrm>
            <a:off x="495624" y="337280"/>
            <a:ext cx="1436231" cy="418720"/>
          </a:xfrm>
          <a:prstGeom prst="rect">
            <a:avLst/>
          </a:prstGeom>
        </p:spPr>
      </p:pic>
      <p:sp>
        <p:nvSpPr>
          <p:cNvPr id="54" name="Slide Number Placeholder 9">
            <a:extLst>
              <a:ext uri="{FF2B5EF4-FFF2-40B4-BE49-F238E27FC236}">
                <a16:creationId xmlns:a16="http://schemas.microsoft.com/office/drawing/2014/main" id="{B9B0D9FF-6F47-C44B-991E-E4B51321B025}"/>
              </a:ext>
            </a:extLst>
          </p:cNvPr>
          <p:cNvSpPr>
            <a:spLocks noGrp="1" noRot="1" noMove="1" noResize="1" noEditPoints="1" noAdjustHandles="1" noChangeArrowheads="1" noChangeShapeType="1"/>
          </p:cNvSpPr>
          <p:nvPr>
            <p:ph type="sldNum" sz="quarter" idx="12"/>
          </p:nvPr>
        </p:nvSpPr>
        <p:spPr>
          <a:xfrm>
            <a:off x="2494345" y="10275281"/>
            <a:ext cx="4908550" cy="365125"/>
          </a:xfrm>
        </p:spPr>
        <p:txBody>
          <a:bodyPr/>
          <a:lstStyle/>
          <a:p>
            <a:r>
              <a:rPr lang="en-US" sz="1000" dirty="0">
                <a:solidFill>
                  <a:schemeClr val="bg1"/>
                </a:solidFill>
                <a:latin typeface="Roboto"/>
              </a:rPr>
              <a:t>The Cost of Having a Pet Lesson Plan  |  Page </a:t>
            </a:r>
            <a:fld id="{B6F15528-21DE-4FAA-801E-634DDDAF4B2B}" type="slidenum">
              <a:rPr lang="en-US" sz="1000" smtClean="0">
                <a:solidFill>
                  <a:schemeClr val="bg1"/>
                </a:solidFill>
                <a:latin typeface="Roboto" panose="02000000000000000000" pitchFamily="2" charset="0"/>
                <a:ea typeface="Roboto" panose="02000000000000000000" pitchFamily="2" charset="0"/>
              </a:rPr>
              <a:pPr/>
              <a:t>2</a:t>
            </a:fld>
            <a:endParaRPr lang="en-US" sz="1000" dirty="0">
              <a:solidFill>
                <a:schemeClr val="bg1"/>
              </a:solidFill>
              <a:latin typeface="Roboto" panose="02000000000000000000" pitchFamily="2" charset="0"/>
              <a:ea typeface="Roboto" panose="02000000000000000000" pitchFamily="2" charset="0"/>
            </a:endParaRPr>
          </a:p>
        </p:txBody>
      </p:sp>
      <p:grpSp>
        <p:nvGrpSpPr>
          <p:cNvPr id="5" name="Group 11">
            <a:extLst>
              <a:ext uri="{FF2B5EF4-FFF2-40B4-BE49-F238E27FC236}">
                <a16:creationId xmlns:a16="http://schemas.microsoft.com/office/drawing/2014/main" id="{887FF897-ED57-F1AD-AA89-06635F3D4FB8}"/>
              </a:ext>
            </a:extLst>
          </p:cNvPr>
          <p:cNvGrpSpPr>
            <a:grpSpLocks noGrp="1" noUngrp="1" noRot="1" noMove="1" noResize="1"/>
          </p:cNvGrpSpPr>
          <p:nvPr/>
        </p:nvGrpSpPr>
        <p:grpSpPr>
          <a:xfrm>
            <a:off x="655222" y="2800688"/>
            <a:ext cx="576607" cy="576607"/>
            <a:chOff x="0" y="0"/>
            <a:chExt cx="768809" cy="768809"/>
          </a:xfrm>
        </p:grpSpPr>
        <p:pic>
          <p:nvPicPr>
            <p:cNvPr id="6" name="Picture 12">
              <a:extLst>
                <a:ext uri="{FF2B5EF4-FFF2-40B4-BE49-F238E27FC236}">
                  <a16:creationId xmlns:a16="http://schemas.microsoft.com/office/drawing/2014/main" id="{4BF85924-C9ED-910F-5967-372F02A9C55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1262" y="296067"/>
              <a:ext cx="396985" cy="335949"/>
            </a:xfrm>
            <a:prstGeom prst="rect">
              <a:avLst/>
            </a:prstGeom>
          </p:spPr>
        </p:pic>
        <p:pic>
          <p:nvPicPr>
            <p:cNvPr id="7" name="Picture 13">
              <a:extLst>
                <a:ext uri="{FF2B5EF4-FFF2-40B4-BE49-F238E27FC236}">
                  <a16:creationId xmlns:a16="http://schemas.microsoft.com/office/drawing/2014/main" id="{5CBD05CC-6B92-525A-2D73-60682DA384E8}"/>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2359" y="106466"/>
              <a:ext cx="396985" cy="335949"/>
            </a:xfrm>
            <a:prstGeom prst="rect">
              <a:avLst/>
            </a:prstGeom>
          </p:spPr>
        </p:pic>
        <p:grpSp>
          <p:nvGrpSpPr>
            <p:cNvPr id="8" name="Group 14">
              <a:extLst>
                <a:ext uri="{FF2B5EF4-FFF2-40B4-BE49-F238E27FC236}">
                  <a16:creationId xmlns:a16="http://schemas.microsoft.com/office/drawing/2014/main" id="{D02BDA3E-E76B-915F-1A37-EE7AF24A136B}"/>
                </a:ext>
              </a:extLst>
            </p:cNvPr>
            <p:cNvGrpSpPr>
              <a:grpSpLocks noGrp="1" noUngrp="1" noRot="1" noMove="1" noResize="1"/>
            </p:cNvGrpSpPr>
            <p:nvPr/>
          </p:nvGrpSpPr>
          <p:grpSpPr>
            <a:xfrm>
              <a:off x="0" y="0"/>
              <a:ext cx="768809" cy="768809"/>
              <a:chOff x="0" y="0"/>
              <a:chExt cx="812800" cy="812800"/>
            </a:xfrm>
          </p:grpSpPr>
          <p:sp>
            <p:nvSpPr>
              <p:cNvPr id="9" name="Freeform 15">
                <a:extLst>
                  <a:ext uri="{FF2B5EF4-FFF2-40B4-BE49-F238E27FC236}">
                    <a16:creationId xmlns:a16="http://schemas.microsoft.com/office/drawing/2014/main" id="{23ABBEB4-DD90-5E26-1DA3-6114788D44E6}"/>
                  </a:ext>
                </a:extLst>
              </p:cNvPr>
              <p:cNvSpPr>
                <a:spLocks/>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28575">
                <a:solidFill>
                  <a:srgbClr val="73C167"/>
                </a:solidFill>
              </a:ln>
            </p:spPr>
            <p:txBody>
              <a:bodyPr/>
              <a:lstStyle/>
              <a:p>
                <a:endParaRPr lang="en-AU" dirty="0"/>
              </a:p>
            </p:txBody>
          </p:sp>
          <p:sp>
            <p:nvSpPr>
              <p:cNvPr id="10" name="TextBox 16">
                <a:extLst>
                  <a:ext uri="{FF2B5EF4-FFF2-40B4-BE49-F238E27FC236}">
                    <a16:creationId xmlns:a16="http://schemas.microsoft.com/office/drawing/2014/main" id="{1945AA40-BC8B-5DA8-1360-F47C461866F9}"/>
                  </a:ext>
                </a:extLst>
              </p:cNvPr>
              <p:cNvSpPr txBox="1">
                <a:spLocks noGrp="1" noRot="1" noMove="1" noResize="1" noEditPoints="1" noAdjustHandles="1" noChangeArrowheads="1" noChangeShapeType="1"/>
              </p:cNvSpPr>
              <p:nvPr/>
            </p:nvSpPr>
            <p:spPr>
              <a:xfrm>
                <a:off x="76200" y="38100"/>
                <a:ext cx="660400" cy="698500"/>
              </a:xfrm>
              <a:prstGeom prst="rect">
                <a:avLst/>
              </a:prstGeom>
            </p:spPr>
            <p:txBody>
              <a:bodyPr lIns="50800" tIns="50800" rIns="50800" bIns="50800" rtlCol="0" anchor="ctr"/>
              <a:lstStyle/>
              <a:p>
                <a:pPr algn="ctr">
                  <a:lnSpc>
                    <a:spcPts val="2099"/>
                  </a:lnSpc>
                </a:pPr>
                <a:endParaRPr/>
              </a:p>
            </p:txBody>
          </p:sp>
        </p:grpSp>
      </p:grpSp>
      <p:pic>
        <p:nvPicPr>
          <p:cNvPr id="55" name="Graphic 54" descr="User with solid fill">
            <a:extLst>
              <a:ext uri="{FF2B5EF4-FFF2-40B4-BE49-F238E27FC236}">
                <a16:creationId xmlns:a16="http://schemas.microsoft.com/office/drawing/2014/main" id="{88E3E766-84B4-9B2C-8378-7E2C5E1908A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0625" y="1877845"/>
            <a:ext cx="685800" cy="685800"/>
          </a:xfrm>
          <a:prstGeom prst="rect">
            <a:avLst/>
          </a:prstGeom>
        </p:spPr>
      </p:pic>
      <p:pic>
        <p:nvPicPr>
          <p:cNvPr id="57" name="Picture 17">
            <a:extLst>
              <a:ext uri="{FF2B5EF4-FFF2-40B4-BE49-F238E27FC236}">
                <a16:creationId xmlns:a16="http://schemas.microsoft.com/office/drawing/2014/main" id="{DA1F2918-1FBD-29B0-BE39-6CCC2201B272}"/>
              </a:ext>
            </a:extLst>
          </p:cNvPr>
          <p:cNvPicPr>
            <a:picLocks noGrp="1" noRot="1" noChangeAspect="1" noMove="1" noResize="1" noEditPoints="1" noAdjustHandles="1" noChangeArrowheads="1" noChangeShapeType="1" noCrop="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6869" y="3811059"/>
            <a:ext cx="411228" cy="380900"/>
          </a:xfrm>
          <a:prstGeom prst="rect">
            <a:avLst/>
          </a:prstGeom>
        </p:spPr>
      </p:pic>
      <p:grpSp>
        <p:nvGrpSpPr>
          <p:cNvPr id="58" name="Group 11">
            <a:extLst>
              <a:ext uri="{FF2B5EF4-FFF2-40B4-BE49-F238E27FC236}">
                <a16:creationId xmlns:a16="http://schemas.microsoft.com/office/drawing/2014/main" id="{74836A21-5A6C-145F-C093-180634CCBBC2}"/>
              </a:ext>
            </a:extLst>
          </p:cNvPr>
          <p:cNvGrpSpPr>
            <a:grpSpLocks noGrp="1" noUngrp="1" noRot="1" noMove="1" noResize="1"/>
          </p:cNvGrpSpPr>
          <p:nvPr/>
        </p:nvGrpSpPr>
        <p:grpSpPr>
          <a:xfrm>
            <a:off x="656508" y="4538920"/>
            <a:ext cx="576607" cy="576607"/>
            <a:chOff x="0" y="0"/>
            <a:chExt cx="768809" cy="768809"/>
          </a:xfrm>
        </p:grpSpPr>
        <p:pic>
          <p:nvPicPr>
            <p:cNvPr id="59" name="Picture 12">
              <a:extLst>
                <a:ext uri="{FF2B5EF4-FFF2-40B4-BE49-F238E27FC236}">
                  <a16:creationId xmlns:a16="http://schemas.microsoft.com/office/drawing/2014/main" id="{2587BDD2-CDF4-65FF-68BA-EC0E416BAEAC}"/>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1262" y="296067"/>
              <a:ext cx="396985" cy="335949"/>
            </a:xfrm>
            <a:prstGeom prst="rect">
              <a:avLst/>
            </a:prstGeom>
          </p:spPr>
        </p:pic>
        <p:pic>
          <p:nvPicPr>
            <p:cNvPr id="60" name="Picture 13">
              <a:extLst>
                <a:ext uri="{FF2B5EF4-FFF2-40B4-BE49-F238E27FC236}">
                  <a16:creationId xmlns:a16="http://schemas.microsoft.com/office/drawing/2014/main" id="{56767D9B-5F4D-0E2B-5389-63B8978C6B22}"/>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2359" y="106466"/>
              <a:ext cx="396985" cy="335949"/>
            </a:xfrm>
            <a:prstGeom prst="rect">
              <a:avLst/>
            </a:prstGeom>
          </p:spPr>
        </p:pic>
        <p:grpSp>
          <p:nvGrpSpPr>
            <p:cNvPr id="61" name="Group 14">
              <a:extLst>
                <a:ext uri="{FF2B5EF4-FFF2-40B4-BE49-F238E27FC236}">
                  <a16:creationId xmlns:a16="http://schemas.microsoft.com/office/drawing/2014/main" id="{F33C7A61-22C9-4B2A-7DB0-1FCC7AEBC3DD}"/>
                </a:ext>
              </a:extLst>
            </p:cNvPr>
            <p:cNvGrpSpPr>
              <a:grpSpLocks noGrp="1" noUngrp="1" noRot="1" noMove="1" noResize="1"/>
            </p:cNvGrpSpPr>
            <p:nvPr/>
          </p:nvGrpSpPr>
          <p:grpSpPr>
            <a:xfrm>
              <a:off x="0" y="0"/>
              <a:ext cx="768809" cy="768809"/>
              <a:chOff x="0" y="0"/>
              <a:chExt cx="812800" cy="812800"/>
            </a:xfrm>
          </p:grpSpPr>
          <p:sp>
            <p:nvSpPr>
              <p:cNvPr id="62" name="Freeform 15">
                <a:extLst>
                  <a:ext uri="{FF2B5EF4-FFF2-40B4-BE49-F238E27FC236}">
                    <a16:creationId xmlns:a16="http://schemas.microsoft.com/office/drawing/2014/main" id="{15FE5470-6FBA-F8B0-E044-3B1A9404F008}"/>
                  </a:ext>
                </a:extLst>
              </p:cNvPr>
              <p:cNvSpPr>
                <a:spLocks noGrp="1" noRot="1" noMove="1" noResize="1" noEditPoints="1" noAdjustHandles="1" noChangeArrowheads="1" noChangeShapeType="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alpha val="0"/>
                </a:srgbClr>
              </a:solidFill>
              <a:ln w="28575">
                <a:solidFill>
                  <a:srgbClr val="73C167"/>
                </a:solidFill>
              </a:ln>
            </p:spPr>
            <p:txBody>
              <a:bodyPr/>
              <a:lstStyle/>
              <a:p>
                <a:endParaRPr lang="en-AU"/>
              </a:p>
            </p:txBody>
          </p:sp>
          <p:sp>
            <p:nvSpPr>
              <p:cNvPr id="63" name="TextBox 16">
                <a:extLst>
                  <a:ext uri="{FF2B5EF4-FFF2-40B4-BE49-F238E27FC236}">
                    <a16:creationId xmlns:a16="http://schemas.microsoft.com/office/drawing/2014/main" id="{3D09B913-3138-8DF3-44D5-4931A3D8851C}"/>
                  </a:ext>
                </a:extLst>
              </p:cNvPr>
              <p:cNvSpPr txBox="1">
                <a:spLocks noGrp="1" noRot="1" noMove="1" noResize="1" noEditPoints="1" noAdjustHandles="1" noChangeArrowheads="1" noChangeShapeType="1"/>
              </p:cNvSpPr>
              <p:nvPr/>
            </p:nvSpPr>
            <p:spPr>
              <a:xfrm>
                <a:off x="76200" y="38100"/>
                <a:ext cx="660400" cy="698500"/>
              </a:xfrm>
              <a:prstGeom prst="rect">
                <a:avLst/>
              </a:prstGeom>
            </p:spPr>
            <p:txBody>
              <a:bodyPr lIns="50800" tIns="50800" rIns="50800" bIns="50800" rtlCol="0" anchor="ctr"/>
              <a:lstStyle/>
              <a:p>
                <a:pPr algn="ctr">
                  <a:lnSpc>
                    <a:spcPts val="2099"/>
                  </a:lnSpc>
                </a:pPr>
                <a:endParaRPr/>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fdfd93b-8220-4cc8-bf9e-72ed2f555d2a" xsi:nil="true"/>
    <lcf76f155ced4ddcb4097134ff3c332f xmlns="81404de7-e764-423a-8aba-3d5afe5c8fff">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E4DA7441F4EED41A0C01C860832D7AE" ma:contentTypeVersion="21" ma:contentTypeDescription="Create a new document." ma:contentTypeScope="" ma:versionID="fda68769bc9dc931c86b7cc21043eac2">
  <xsd:schema xmlns:xsd="http://www.w3.org/2001/XMLSchema" xmlns:xs="http://www.w3.org/2001/XMLSchema" xmlns:p="http://schemas.microsoft.com/office/2006/metadata/properties" xmlns:ns1="http://schemas.microsoft.com/sharepoint/v3" xmlns:ns2="81404de7-e764-423a-8aba-3d5afe5c8fff" xmlns:ns3="5fdfd93b-8220-4cc8-bf9e-72ed2f555d2a" targetNamespace="http://schemas.microsoft.com/office/2006/metadata/properties" ma:root="true" ma:fieldsID="09fdfec2122e92ce0956f70771993c2d" ns1:_="" ns2:_="" ns3:_="">
    <xsd:import namespace="http://schemas.microsoft.com/sharepoint/v3"/>
    <xsd:import namespace="81404de7-e764-423a-8aba-3d5afe5c8fff"/>
    <xsd:import namespace="5fdfd93b-8220-4cc8-bf9e-72ed2f555d2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404de7-e764-423a-8aba-3d5afe5c8f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45687e7-3921-41ab-a5cf-cc271e7da9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dfd93b-8220-4cc8-bf9e-72ed2f555d2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63f8dbf-9884-4908-9d48-443c08cab019}" ma:internalName="TaxCatchAll" ma:showField="CatchAllData" ma:web="5fdfd93b-8220-4cc8-bf9e-72ed2f555d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CA52E4-D1C1-4CA4-8ED8-492E3FE58EFD}">
  <ds:schemaRefs>
    <ds:schemaRef ds:uri="http://schemas.microsoft.com/office/2006/metadata/properties"/>
    <ds:schemaRef ds:uri="http://schemas.microsoft.com/office/infopath/2007/PartnerControls"/>
    <ds:schemaRef ds:uri="535550ea-cc2a-47bd-808b-809a4479df08"/>
    <ds:schemaRef ds:uri="5fdfd93b-8220-4cc8-bf9e-72ed2f555d2a"/>
    <ds:schemaRef ds:uri="81404de7-e764-423a-8aba-3d5afe5c8fff"/>
    <ds:schemaRef ds:uri="http://schemas.microsoft.com/sharepoint/v3"/>
    <ds:schemaRef ds:uri="cef4f90b-fe86-495c-9897-4b4ec6705f39"/>
  </ds:schemaRefs>
</ds:datastoreItem>
</file>

<file path=customXml/itemProps2.xml><?xml version="1.0" encoding="utf-8"?>
<ds:datastoreItem xmlns:ds="http://schemas.openxmlformats.org/officeDocument/2006/customXml" ds:itemID="{2B0AF556-B3A9-4A1A-9E4C-F3D3AA6CF42E}">
  <ds:schemaRefs>
    <ds:schemaRef ds:uri="http://schemas.microsoft.com/sharepoint/v3/contenttype/forms"/>
  </ds:schemaRefs>
</ds:datastoreItem>
</file>

<file path=customXml/itemProps3.xml><?xml version="1.0" encoding="utf-8"?>
<ds:datastoreItem xmlns:ds="http://schemas.openxmlformats.org/officeDocument/2006/customXml" ds:itemID="{42A965E0-DBA7-4E04-A974-FBAE380B62AD}"/>
</file>

<file path=docProps/app.xml><?xml version="1.0" encoding="utf-8"?>
<Properties xmlns="http://schemas.openxmlformats.org/officeDocument/2006/extended-properties" xmlns:vt="http://schemas.openxmlformats.org/officeDocument/2006/docPropsVTypes">
  <TotalTime>690</TotalTime>
  <Words>450</Words>
  <Application>Microsoft Office PowerPoint</Application>
  <PresentationFormat>Custom</PresentationFormat>
  <Paragraphs>56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Roboto</vt:lpstr>
      <vt:lpstr>Roboto Bold</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RSPCA23075_23 AWARE 3-part Lesson Package - Less Plan Template</dc:title>
  <dc:creator>Jacinta Sillince</dc:creator>
  <cp:lastModifiedBy>Tania Otoya</cp:lastModifiedBy>
  <cp:revision>26</cp:revision>
  <dcterms:created xsi:type="dcterms:W3CDTF">2006-08-16T00:00:00Z</dcterms:created>
  <dcterms:modified xsi:type="dcterms:W3CDTF">2026-02-06T04:52:01Z</dcterms:modified>
  <dc:identifier>DAFdWvfs2l0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0x0101003E4DA7441F4EED41A0C01C860832D7AE</vt:lpwstr>
  </property>
</Properties>
</file>